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692" r:id="rId5"/>
  </p:sldMasterIdLst>
  <p:notesMasterIdLst>
    <p:notesMasterId r:id="rId16"/>
  </p:notesMasterIdLst>
  <p:handoutMasterIdLst>
    <p:handoutMasterId r:id="rId17"/>
  </p:handoutMasterIdLst>
  <p:sldIdLst>
    <p:sldId id="362" r:id="rId6"/>
    <p:sldId id="3340" r:id="rId7"/>
    <p:sldId id="3379" r:id="rId8"/>
    <p:sldId id="701" r:id="rId9"/>
    <p:sldId id="700" r:id="rId10"/>
    <p:sldId id="3276" r:id="rId11"/>
    <p:sldId id="292" r:id="rId12"/>
    <p:sldId id="363" r:id="rId13"/>
    <p:sldId id="263" r:id="rId14"/>
    <p:sldId id="33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y Tiner" initials="AT" lastIdx="80" clrIdx="0"/>
  <p:cmAuthor id="2" name="Tom Keppeler" initials="TK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F41"/>
    <a:srgbClr val="9A6ED1"/>
    <a:srgbClr val="62A5E5"/>
    <a:srgbClr val="00A99D"/>
    <a:srgbClr val="2D3541"/>
    <a:srgbClr val="617291"/>
    <a:srgbClr val="566682"/>
    <a:srgbClr val="48556B"/>
    <a:srgbClr val="2A323E"/>
    <a:srgbClr val="5A6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59116" autoAdjust="0"/>
  </p:normalViewPr>
  <p:slideViewPr>
    <p:cSldViewPr snapToGrid="0">
      <p:cViewPr varScale="1">
        <p:scale>
          <a:sx n="110" d="100"/>
          <a:sy n="110" d="100"/>
        </p:scale>
        <p:origin x="111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1" d="100"/>
          <a:sy n="161" d="100"/>
        </p:scale>
        <p:origin x="6792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59C3F-E7A3-F544-98B4-71884BB71DA0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10EEE-1157-D844-80C0-69A4EEFD7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9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1330" y="365760"/>
            <a:ext cx="6145348" cy="345744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1330" y="4052236"/>
            <a:ext cx="6145348" cy="4437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3876F-BAE9-4330-AD82-15855A982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1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6800" cy="3459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3876F-BAE9-4330-AD82-15855A982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41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9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CEB9C8-78DE-4286-AB0C-7E4D4D1184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91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FHIR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3876F-BAE9-4330-AD82-15855A982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13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5B132AB9-C9CE-4219-9D8F-2D31B5D190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1950" y="365125"/>
            <a:ext cx="6145213" cy="3457575"/>
          </a:xfrm>
          <a:ln/>
        </p:spPr>
      </p:sp>
      <p:sp>
        <p:nvSpPr>
          <p:cNvPr id="14339" name="Footer Placeholder 4">
            <a:extLst>
              <a:ext uri="{FF2B5EF4-FFF2-40B4-BE49-F238E27FC236}">
                <a16:creationId xmlns:a16="http://schemas.microsoft.com/office/drawing/2014/main" id="{1952DF28-0635-4455-A0E1-5E1A18744C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Confidential - Do Not Duplicate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6AB6EA58-EE4D-46F3-8577-35694A20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E53F-43B0-4D19-A2EF-52D8C8FFEC9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4341" name="Header Placeholder 6">
            <a:extLst>
              <a:ext uri="{FF2B5EF4-FFF2-40B4-BE49-F238E27FC236}">
                <a16:creationId xmlns:a16="http://schemas.microsoft.com/office/drawing/2014/main" id="{75A0FEFB-8219-4CC5-A371-7E373E1EB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61198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37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FE4D-D970-41C4-A419-AB92A14E0D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76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6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7.jpeg"/><Relationship Id="rId7" Type="http://schemas.openxmlformats.org/officeDocument/2006/relationships/image" Target="../media/image6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11" Type="http://schemas.openxmlformats.org/officeDocument/2006/relationships/image" Target="../media/image15.emf"/><Relationship Id="rId5" Type="http://schemas.openxmlformats.org/officeDocument/2006/relationships/image" Target="../media/image11.jpeg"/><Relationship Id="rId10" Type="http://schemas.openxmlformats.org/officeDocument/2006/relationships/image" Target="../media/image14.emf"/><Relationship Id="rId4" Type="http://schemas.openxmlformats.org/officeDocument/2006/relationships/image" Target="../media/image10.emf"/><Relationship Id="rId9" Type="http://schemas.openxmlformats.org/officeDocument/2006/relationships/image" Target="../media/image1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jpeg"/><Relationship Id="rId7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11" Type="http://schemas.openxmlformats.org/officeDocument/2006/relationships/image" Target="../media/image8.emf"/><Relationship Id="rId5" Type="http://schemas.openxmlformats.org/officeDocument/2006/relationships/image" Target="../media/image11.jpeg"/><Relationship Id="rId10" Type="http://schemas.openxmlformats.org/officeDocument/2006/relationships/image" Target="../media/image14.emf"/><Relationship Id="rId4" Type="http://schemas.openxmlformats.org/officeDocument/2006/relationships/image" Target="../media/image10.emf"/><Relationship Id="rId9" Type="http://schemas.openxmlformats.org/officeDocument/2006/relationships/image" Target="../media/image1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9.jpeg"/><Relationship Id="rId7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11" Type="http://schemas.openxmlformats.org/officeDocument/2006/relationships/image" Target="../media/image8.emf"/><Relationship Id="rId5" Type="http://schemas.openxmlformats.org/officeDocument/2006/relationships/image" Target="../media/image11.jpeg"/><Relationship Id="rId10" Type="http://schemas.openxmlformats.org/officeDocument/2006/relationships/image" Target="../media/image14.emf"/><Relationship Id="rId4" Type="http://schemas.openxmlformats.org/officeDocument/2006/relationships/image" Target="../media/image10.emf"/><Relationship Id="rId9" Type="http://schemas.openxmlformats.org/officeDocument/2006/relationships/image" Target="../media/image1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15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7.jpeg"/><Relationship Id="rId7" Type="http://schemas.openxmlformats.org/officeDocument/2006/relationships/image" Target="../media/image6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11" Type="http://schemas.openxmlformats.org/officeDocument/2006/relationships/image" Target="../media/image15.emf"/><Relationship Id="rId5" Type="http://schemas.openxmlformats.org/officeDocument/2006/relationships/image" Target="../media/image11.jpeg"/><Relationship Id="rId10" Type="http://schemas.openxmlformats.org/officeDocument/2006/relationships/image" Target="../media/image14.emf"/><Relationship Id="rId4" Type="http://schemas.openxmlformats.org/officeDocument/2006/relationships/image" Target="../media/image10.emf"/><Relationship Id="rId9" Type="http://schemas.openxmlformats.org/officeDocument/2006/relationships/image" Target="../media/image18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Non-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GettyImages-1010852482.psd">
            <a:extLst>
              <a:ext uri="{FF2B5EF4-FFF2-40B4-BE49-F238E27FC236}">
                <a16:creationId xmlns:a16="http://schemas.microsoft.com/office/drawing/2014/main" id="{AE374B0D-9423-8143-B58D-EA768C211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6381" r="-1"/>
          <a:stretch/>
        </p:blipFill>
        <p:spPr>
          <a:xfrm>
            <a:off x="9418390" y="825500"/>
            <a:ext cx="2571751" cy="3328066"/>
          </a:xfrm>
          <a:prstGeom prst="rect">
            <a:avLst/>
          </a:prstGeom>
        </p:spPr>
      </p:pic>
      <p:pic>
        <p:nvPicPr>
          <p:cNvPr id="88" name="Picture 87" descr="GettyImages-840826076.psd">
            <a:extLst>
              <a:ext uri="{FF2B5EF4-FFF2-40B4-BE49-F238E27FC236}">
                <a16:creationId xmlns:a16="http://schemas.microsoft.com/office/drawing/2014/main" id="{6A4A4F0E-7452-B941-8A94-36148F97EF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075" y="5358050"/>
            <a:ext cx="2246924" cy="1499950"/>
          </a:xfrm>
          <a:prstGeom prst="rect">
            <a:avLst/>
          </a:prstGeom>
        </p:spPr>
      </p:pic>
      <p:pic>
        <p:nvPicPr>
          <p:cNvPr id="89" name="Picture 88" descr="GettyImages-578997549_edit.psd">
            <a:extLst>
              <a:ext uri="{FF2B5EF4-FFF2-40B4-BE49-F238E27FC236}">
                <a16:creationId xmlns:a16="http://schemas.microsoft.com/office/drawing/2014/main" id="{26A96EB0-5A0D-3546-8B98-9D4ECA11C9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F44C4A0-419B-484C-830A-261C82E0B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7"/>
          <a:stretch/>
        </p:blipFill>
        <p:spPr>
          <a:xfrm>
            <a:off x="4247186" y="-32891"/>
            <a:ext cx="6032500" cy="60325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E66E6F9-378A-ED43-99B6-F83963B80BF7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E537C90-0EB8-2F4D-B5F1-A029B56586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079" y="4129209"/>
            <a:ext cx="3651879" cy="243444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48692EE-BF09-0D4F-8CC9-1C0650FEB13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D8EDA81-A31A-A443-AD0E-80AB7456FDA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E7C206F-C14C-BA44-9C9E-8148590909A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60BFE7-933A-E44C-8BDC-059CA20B3657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5E8201-CDF4-D84C-A8A6-23377F704608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028BFA2-3858-D244-B24B-6D3D4DBB8818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79A60FF-A28A-0E4B-AA8F-2077C4F2C2F7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F2C7B1-53DF-0B4B-89DD-9C97F789B006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FA17B98-5842-7C46-BDBA-1519126DC1F8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C878A8-856E-BB4B-80E4-5C076DE00D92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6C6B310-29CC-574D-83E3-D41C221675E3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216F3E-4943-1943-BA3E-7CEA3B5B921D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AADEC57-AF21-554F-B35E-F331E9005C5D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D9B4FF-2DCE-324D-AF05-44779C7EF2B2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BFB46DB-4F53-9647-AEFC-4E68283D204E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D18CCE3-E36D-5146-88F1-2552D3136F8E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DF2763D-557F-FC4F-B16C-2F6F58761BCC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2CD7988-FF2E-794B-BFCC-4F6B05BFCC25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E3F144D-AF40-5442-A0BC-0E6805FC4397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C16800F-D466-2441-AF49-89161C938B8B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CE5ECEC-5496-0F4A-A618-B9DFE6937043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2BC11A0-36F9-6241-8162-CF1622AE1F1C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0441F69-4E7A-574D-BBAA-DE05FC3B22B8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9AC578-9C43-134B-9CEE-18F07F26D3B0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567D08F-C3EC-A949-8DEE-42DD232E1115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D775F0-2728-604F-9E7C-9DBCA396A5EF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7DCA24-46C4-7549-9A57-7CDC527C586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4400CC9-00D3-AA4F-B6F1-F1A2F480246E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124" name="Title 1">
            <a:extLst>
              <a:ext uri="{FF2B5EF4-FFF2-40B4-BE49-F238E27FC236}">
                <a16:creationId xmlns:a16="http://schemas.microsoft.com/office/drawing/2014/main" id="{08A7C18B-E5BB-BF4F-B44B-0ECACBFDF3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125" name="Subtitle 2">
            <a:extLst>
              <a:ext uri="{FF2B5EF4-FFF2-40B4-BE49-F238E27FC236}">
                <a16:creationId xmlns:a16="http://schemas.microsoft.com/office/drawing/2014/main" id="{3AAFBBAD-FFFF-144B-B731-F795E943EB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E103BACE-4ACB-C949-8B74-0B571146E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</p:spTree>
    <p:extLst>
      <p:ext uri="{BB962C8B-B14F-4D97-AF65-F5344CB8AC3E}">
        <p14:creationId xmlns:p14="http://schemas.microsoft.com/office/powerpoint/2010/main" val="3065832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(Non-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79A60FF-A28A-0E4B-AA8F-2077C4F2C2F7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F2C7B1-53DF-0B4B-89DD-9C97F789B006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39" name="Picture 38" descr="GettyImages-1010852482.psd">
            <a:extLst>
              <a:ext uri="{FF2B5EF4-FFF2-40B4-BE49-F238E27FC236}">
                <a16:creationId xmlns:a16="http://schemas.microsoft.com/office/drawing/2014/main" id="{BEBDDEA0-33AB-EB48-A83F-A12BB84FFD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6381" r="-1"/>
          <a:stretch/>
        </p:blipFill>
        <p:spPr>
          <a:xfrm>
            <a:off x="9418390" y="825500"/>
            <a:ext cx="2571751" cy="3328066"/>
          </a:xfrm>
          <a:prstGeom prst="rect">
            <a:avLst/>
          </a:prstGeom>
        </p:spPr>
      </p:pic>
      <p:pic>
        <p:nvPicPr>
          <p:cNvPr id="40" name="Picture 39" descr="GettyImages-840826076.psd">
            <a:extLst>
              <a:ext uri="{FF2B5EF4-FFF2-40B4-BE49-F238E27FC236}">
                <a16:creationId xmlns:a16="http://schemas.microsoft.com/office/drawing/2014/main" id="{18677D81-963D-3441-89BE-416E77E753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075" y="5358050"/>
            <a:ext cx="2246924" cy="1499950"/>
          </a:xfrm>
          <a:prstGeom prst="rect">
            <a:avLst/>
          </a:prstGeom>
        </p:spPr>
      </p:pic>
      <p:pic>
        <p:nvPicPr>
          <p:cNvPr id="41" name="Picture 40" descr="GettyImages-578997549_edit.psd">
            <a:extLst>
              <a:ext uri="{FF2B5EF4-FFF2-40B4-BE49-F238E27FC236}">
                <a16:creationId xmlns:a16="http://schemas.microsoft.com/office/drawing/2014/main" id="{BEB1A823-DB99-714B-93E2-9DD5FFA135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1908B9-D3C3-5545-AC23-385117B72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7"/>
          <a:stretch/>
        </p:blipFill>
        <p:spPr>
          <a:xfrm>
            <a:off x="4247186" y="-32891"/>
            <a:ext cx="6032500" cy="60325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696F88E-23CA-5848-8F96-B8F48DECE713}"/>
              </a:ext>
            </a:extLst>
          </p:cNvPr>
          <p:cNvSpPr/>
          <p:nvPr userDrawn="1"/>
        </p:nvSpPr>
        <p:spPr>
          <a:xfrm>
            <a:off x="321959" y="311740"/>
            <a:ext cx="11573708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C6B128-F147-6649-B10A-D62596976ED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079" y="4129209"/>
            <a:ext cx="3651879" cy="24344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1C3D26-CC09-6346-B7C6-359E2925DCC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149612-5340-B540-A0D6-471D428C6EA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18F08C9-8F73-CB45-BF09-7DEB6CD5468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DAC6A5-B15F-614E-9029-2C53A5CD382A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C162A1-4642-2848-AD90-87B579473635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5BB6A-C39A-4C45-83F4-CD4AB42B7B11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CB33BF-E038-E64E-B860-65F195313691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1EC13C-429C-E047-8362-69A87EFE8BBC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73C8D-2284-2649-8639-C0CD271F4BC3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9954F7-C494-284C-81DC-A897DF755FAE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B4AAAB-736A-0343-8E43-82D73B98489A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6DEF01-D955-9B4E-98E1-4FE74DC2AA96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93952FC-2C27-D347-B2E6-6B5C46F9F7AB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AAADA16-67DA-F94C-87E9-B619F70DBE9F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3AF5B02-AA7C-7E48-9BC2-DDB1ED17B736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9A08C8-096C-3D4C-82A3-98A6943BDF84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8DB138C-C092-184B-9FBB-29CF29FE08FF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611292-35E6-B441-BAD3-4820F7082C48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2C14132-D972-9B4C-A471-30BF3244BCD2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19BA8EB-B285-714B-B43A-B87BE07AF549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B21333-7473-BA4D-A274-6FECB1900E11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B33ED4E-3809-014C-A6FC-21B25A3A71A0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EDC9FE7-56E0-9C40-B39F-47BBEF7C5DD5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39569A-172B-EC46-9448-943F65DA373F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4F44F5-F294-7749-A6A4-76F4B207EB25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2596D2F-934F-234C-BCD3-E600A7EA799C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4" name="Title 4">
            <a:extLst>
              <a:ext uri="{FF2B5EF4-FFF2-40B4-BE49-F238E27FC236}">
                <a16:creationId xmlns:a16="http://schemas.microsoft.com/office/drawing/2014/main" id="{82A3894B-CD70-7C47-B0F0-AC3EFBB157DB}"/>
              </a:ext>
            </a:extLst>
          </p:cNvPr>
          <p:cNvSpPr txBox="1">
            <a:spLocks/>
          </p:cNvSpPr>
          <p:nvPr userDrawn="1"/>
        </p:nvSpPr>
        <p:spPr>
          <a:xfrm>
            <a:off x="772418" y="625387"/>
            <a:ext cx="4732643" cy="136573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0000"/>
              </a:solidFill>
              <a:latin typeface="Gotham Black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4050DF-A9E6-0F4A-AA6B-96571FC4831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E568C50-FE55-2C48-9F67-9EB02CFDF1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0384" y="773128"/>
            <a:ext cx="7362336" cy="954993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3255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GettyImages-578997549_edit.psd">
            <a:extLst>
              <a:ext uri="{FF2B5EF4-FFF2-40B4-BE49-F238E27FC236}">
                <a16:creationId xmlns:a16="http://schemas.microsoft.com/office/drawing/2014/main" id="{B729CFCA-89C6-3E44-B73F-AFB7B9F3F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012" y="5353539"/>
            <a:ext cx="2097910" cy="12025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094EF0-B136-8A49-9F71-DA8E9F0B80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546" y="872073"/>
            <a:ext cx="6421407" cy="527472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050438-E473-3F45-B8B7-4A0AF42F99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6004" y="2214033"/>
            <a:ext cx="1636963" cy="18584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3FF2802-6EF3-A440-A82F-AA2D5F7E6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9" y="5964535"/>
            <a:ext cx="2446866" cy="59289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598F4D-CA9B-C841-BCE5-94C932B619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86"/>
          <a:stretch/>
        </p:blipFill>
        <p:spPr>
          <a:xfrm>
            <a:off x="2819399" y="3272363"/>
            <a:ext cx="3242733" cy="32934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E90926B-B9F6-4C4A-A31F-A83E393B49C6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246C1BA-AFF1-374E-A7C8-4153124B36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7443694-9FBD-9740-A343-6D1C0714597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9236289-D431-6843-84CA-C4DB16F7EB05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4CC6AE-11DC-4946-BBC2-320C999D1EA9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59B50E-BF10-B248-8648-8D825AF20675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F8B877A-F388-B84B-AC4D-9F4C47CAE5A9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358268B-2FBF-B747-BCBC-4D51E88A56F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5800" y="5637953"/>
            <a:ext cx="792061" cy="9411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8405120-B002-A84E-ACDE-C659DD2B190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7499" y="4114800"/>
            <a:ext cx="2511424" cy="14351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A8A0A858-6EFF-AF42-BC26-67FC10D47FEB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84113A-C4DB-114C-B7B6-AA81A0F00F58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9FC937D-9107-D64D-AD9A-10732E89A537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9A69B1-CAA9-8942-B42F-3BCBC867C353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5FBC6D5-9897-C142-80A4-1D908A1C2A8E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1E87954-9471-0D4C-A6B2-198E9FB1CC38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BEADD42-B9E8-7441-BC6C-38C42316BE3D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B07192F-978F-B54B-AE4D-9F720F0F54E5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EAF99E9-D6E8-C14F-996C-ABE94FAFD6D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1E6834D-BBE2-F74A-B7DF-1C83E258787B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2D16BB-0F5F-6143-B600-5A260611796A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BBD45DF-7977-654B-AF94-E10695306CB0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3D32B56-EA45-2949-B4AB-FDAD0DEF184B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B24ABBB-4287-0747-819D-D4255C2B5F20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305C11-56F6-2842-9041-DF91EEEDA2C3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A3F40C-F0B1-C14A-9603-B18A0763D5A0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5E16523-C6C4-0448-A31D-398FB42785A2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1FAF62C-4EDA-C341-8DC4-34C2FE650E1D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55E4E180-6833-0A45-8F17-56EA5CD53BCA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1E494B3-B7B5-B144-9865-84FA25620E9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0384" y="773128"/>
            <a:ext cx="7362336" cy="954993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98360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F316B0-5232-4272-ACA5-A0A441C70B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E41287-15B4-4D76-9024-2EFFF9131479}"/>
                </a:ext>
              </a:extLst>
            </p:cNvPr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6F0CD9-5AAF-428A-A909-ED45D55B32DD}"/>
                </a:ext>
              </a:extLst>
            </p:cNvPr>
            <p:cNvCxnSpPr/>
            <p:nvPr userDrawn="1"/>
          </p:nvCxnSpPr>
          <p:spPr>
            <a:xfrm>
              <a:off x="117348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82274-23AC-46DA-B0EF-58963B578B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457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C9C555-C386-4586-A67F-B17FBA02CD0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172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1ACDAD-DD67-4E67-95E1-5D796F3AFDF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62940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92165-6319-47CF-8C42-FB33F90F6313}"/>
              </a:ext>
            </a:extLst>
          </p:cNvPr>
          <p:cNvSpPr/>
          <p:nvPr userDrawn="1"/>
        </p:nvSpPr>
        <p:spPr>
          <a:xfrm>
            <a:off x="457197" y="457201"/>
            <a:ext cx="11277601" cy="498598"/>
          </a:xfrm>
          <a:prstGeom prst="rect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4214B-3C8C-4EF5-9D7C-7D84D931E0CE}"/>
              </a:ext>
            </a:extLst>
          </p:cNvPr>
          <p:cNvGrpSpPr/>
          <p:nvPr userDrawn="1"/>
        </p:nvGrpSpPr>
        <p:grpSpPr>
          <a:xfrm>
            <a:off x="457197" y="1412997"/>
            <a:ext cx="11277601" cy="4406778"/>
            <a:chOff x="457197" y="1412997"/>
            <a:chExt cx="11277601" cy="44067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11920-7715-4BEE-B9C4-E2C288B166E1}"/>
                </a:ext>
              </a:extLst>
            </p:cNvPr>
            <p:cNvSpPr/>
            <p:nvPr userDrawn="1"/>
          </p:nvSpPr>
          <p:spPr>
            <a:xfrm>
              <a:off x="457197" y="1412998"/>
              <a:ext cx="11277601" cy="440677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45587-57C3-470F-963A-9C70816756CE}"/>
                </a:ext>
              </a:extLst>
            </p:cNvPr>
            <p:cNvSpPr/>
            <p:nvPr userDrawn="1"/>
          </p:nvSpPr>
          <p:spPr>
            <a:xfrm>
              <a:off x="110522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C8EF24-353C-4BEC-B5C9-13D427441015}"/>
                </a:ext>
              </a:extLst>
            </p:cNvPr>
            <p:cNvSpPr/>
            <p:nvPr userDrawn="1"/>
          </p:nvSpPr>
          <p:spPr>
            <a:xfrm>
              <a:off x="2071376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21277A-8BFF-462D-A582-AAC201D3A954}"/>
                </a:ext>
              </a:extLst>
            </p:cNvPr>
            <p:cNvSpPr/>
            <p:nvPr userDrawn="1"/>
          </p:nvSpPr>
          <p:spPr>
            <a:xfrm>
              <a:off x="3037527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9A1C93-F55E-473E-AAEF-9CF0DED559AA}"/>
                </a:ext>
              </a:extLst>
            </p:cNvPr>
            <p:cNvSpPr/>
            <p:nvPr userDrawn="1"/>
          </p:nvSpPr>
          <p:spPr>
            <a:xfrm>
              <a:off x="4003678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0EE76-0A0E-45F0-ABA6-38947524C093}"/>
                </a:ext>
              </a:extLst>
            </p:cNvPr>
            <p:cNvSpPr/>
            <p:nvPr userDrawn="1"/>
          </p:nvSpPr>
          <p:spPr>
            <a:xfrm>
              <a:off x="4969829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A1CF24-6C0C-42DB-BAA6-B6903EF2DCDC}"/>
                </a:ext>
              </a:extLst>
            </p:cNvPr>
            <p:cNvSpPr/>
            <p:nvPr userDrawn="1"/>
          </p:nvSpPr>
          <p:spPr>
            <a:xfrm>
              <a:off x="5935980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93B92-F27D-4DB4-95E0-9E1509AA9D98}"/>
                </a:ext>
              </a:extLst>
            </p:cNvPr>
            <p:cNvSpPr/>
            <p:nvPr userDrawn="1"/>
          </p:nvSpPr>
          <p:spPr>
            <a:xfrm>
              <a:off x="6902131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96086-C39D-4670-9C8A-E23BD373C526}"/>
                </a:ext>
              </a:extLst>
            </p:cNvPr>
            <p:cNvSpPr/>
            <p:nvPr userDrawn="1"/>
          </p:nvSpPr>
          <p:spPr>
            <a:xfrm>
              <a:off x="7868282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1F3ADA-165F-4607-BB44-714F8F8903E8}"/>
                </a:ext>
              </a:extLst>
            </p:cNvPr>
            <p:cNvSpPr/>
            <p:nvPr userDrawn="1"/>
          </p:nvSpPr>
          <p:spPr>
            <a:xfrm>
              <a:off x="8834433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35B2D1-35EA-4C2C-8198-058E710CFAAF}"/>
                </a:ext>
              </a:extLst>
            </p:cNvPr>
            <p:cNvSpPr/>
            <p:nvPr userDrawn="1"/>
          </p:nvSpPr>
          <p:spPr>
            <a:xfrm>
              <a:off x="9800584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468487-0E8B-4C7B-B1B7-5A70FF1A32A6}"/>
                </a:ext>
              </a:extLst>
            </p:cNvPr>
            <p:cNvSpPr/>
            <p:nvPr userDrawn="1"/>
          </p:nvSpPr>
          <p:spPr>
            <a:xfrm>
              <a:off x="1076673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82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Non-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349E816-ACA5-2D40-98B2-1351B364885D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099AD42-F31D-D345-A068-5DEE8103DB2F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GettyImages-1010852482.psd">
            <a:extLst>
              <a:ext uri="{FF2B5EF4-FFF2-40B4-BE49-F238E27FC236}">
                <a16:creationId xmlns:a16="http://schemas.microsoft.com/office/drawing/2014/main" id="{D342F13F-0C4A-B841-AF11-E08C2D656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6381" r="-1"/>
          <a:stretch/>
        </p:blipFill>
        <p:spPr>
          <a:xfrm>
            <a:off x="9418390" y="825500"/>
            <a:ext cx="2571751" cy="3328066"/>
          </a:xfrm>
          <a:prstGeom prst="rect">
            <a:avLst/>
          </a:prstGeom>
        </p:spPr>
      </p:pic>
      <p:pic>
        <p:nvPicPr>
          <p:cNvPr id="82" name="Picture 81" descr="GettyImages-840826076.psd">
            <a:extLst>
              <a:ext uri="{FF2B5EF4-FFF2-40B4-BE49-F238E27FC236}">
                <a16:creationId xmlns:a16="http://schemas.microsoft.com/office/drawing/2014/main" id="{F7C14983-1215-5F44-86B8-95E1B26443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075" y="5358050"/>
            <a:ext cx="2246924" cy="1499950"/>
          </a:xfrm>
          <a:prstGeom prst="rect">
            <a:avLst/>
          </a:prstGeom>
        </p:spPr>
      </p:pic>
      <p:pic>
        <p:nvPicPr>
          <p:cNvPr id="83" name="Picture 82" descr="GettyImages-578997549_edit.psd">
            <a:extLst>
              <a:ext uri="{FF2B5EF4-FFF2-40B4-BE49-F238E27FC236}">
                <a16:creationId xmlns:a16="http://schemas.microsoft.com/office/drawing/2014/main" id="{747F44D8-2A0A-F543-932C-9AD44E2126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C259270-EDA7-834C-8BF6-8E9C8F701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7"/>
          <a:stretch/>
        </p:blipFill>
        <p:spPr>
          <a:xfrm>
            <a:off x="4247186" y="-32891"/>
            <a:ext cx="6032500" cy="60325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43B3B17-4A06-0C4C-A857-1221D92DA9CA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90C1FFD-A057-6D41-929B-B3E920B374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079" y="4129209"/>
            <a:ext cx="3651879" cy="243444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DE9D9AD-2446-3247-B33C-094421E3216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5F26B39-6D4A-0747-A164-CDB5C95AF1E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0138192F-010F-D241-9768-60EBFA3E78A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C6DBCFB-5C5D-4947-89AC-379DA209C0E2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3CFED29-B473-7C47-A6BB-B29B92D80F69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0DD988D-A5FD-8D46-B0F9-078753899C0D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D8D2516-7EE7-744B-B727-DE46192042CF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60C5FDF-269C-9F48-8CAF-82F32ECD97DB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B1DEA5-801E-3741-AC6A-58A3A45C0632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1C15C8-DB09-D945-AC1B-224C2D2B077A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B8F0F31-BF91-5149-B161-5B1358DE9830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A49231-4098-8E41-B4EC-A3AAE1114B1C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6D51FFF-7F88-EB4B-8E70-8FD2D57D2E18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C776B43-9604-F34F-8447-9FC6E0EFCB6E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3AC0765-E893-2A4A-84FB-22E2928F618A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877BA72-5DDA-8340-848C-9DB84DE14C7A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57A0B65-C56B-4242-B728-A55A0BF5FC12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2F6583C-5CC4-654E-A4BA-B7BD8489EC0A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4066016-9F20-A648-A40A-FA3A01478819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FDE5619-B467-5948-A8CA-FACDE59D3648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3284A9-1BD1-E641-A07A-CFA43EE000E9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C911183-A523-5B46-8503-79ED40210847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3976E8-1E9F-7045-B775-5E47B4B7A43A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CC4D703-CA6A-7E4A-9FE9-38E10990CDF8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E4F0E61-D71F-5A48-8175-9850A1D7B0D6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DEE77E4-5B79-284C-9248-2E8626B9F760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26806A6-31D5-6D42-BF7B-5578CFF7FEA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7DCA24-46C4-7549-9A57-7CDC527C586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03B50470-DA17-BA40-BB0C-ACE6FA16E9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B32F2F3C-5F17-464C-8F93-202B0182C7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C3216344-5297-7C40-8D94-85384E50F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</p:spTree>
    <p:extLst>
      <p:ext uri="{BB962C8B-B14F-4D97-AF65-F5344CB8AC3E}">
        <p14:creationId xmlns:p14="http://schemas.microsoft.com/office/powerpoint/2010/main" val="4156771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GettyImages-578997549_edit.psd">
            <a:extLst>
              <a:ext uri="{FF2B5EF4-FFF2-40B4-BE49-F238E27FC236}">
                <a16:creationId xmlns:a16="http://schemas.microsoft.com/office/drawing/2014/main" id="{C717A068-DBBC-6549-A0AC-8C151906B1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9833-A08C-7441-BC57-DFC1D1935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546" y="2157017"/>
            <a:ext cx="6421407" cy="39897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9A9F9E-96B3-AC48-ADB4-607517DDE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6004" y="2214033"/>
            <a:ext cx="1636963" cy="185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F4E46C-21F8-3243-BAAE-857C1B015B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9" y="5964535"/>
            <a:ext cx="2446866" cy="592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15E9BD-3459-1441-86D5-09CE04455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86"/>
          <a:stretch/>
        </p:blipFill>
        <p:spPr>
          <a:xfrm>
            <a:off x="2819399" y="3272363"/>
            <a:ext cx="3242733" cy="3293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E2426D-51CB-7347-8A37-89EA14215C9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0096DF7-D9F3-5442-8FDE-C25F13E279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F4C311A-15AC-8B4B-9BED-7161A852794D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178839-108A-D54D-AF33-A9C49079098A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202EDA-25C6-0648-86BB-DA69CD3236E1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49D5BE-C024-5249-B53E-AE769BACAB5B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6D266-682B-A342-8A1E-984CD184AF72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FB73A4A-20B0-5049-89C7-21AD4DC3DEB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5800" y="5637953"/>
            <a:ext cx="792061" cy="9411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B8E303-5A89-314A-90CC-CA32C84ED82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7499" y="4114800"/>
            <a:ext cx="2511424" cy="14351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2073F5E-8B33-BD4F-98ED-97DDA8C100B3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27B63C-32A4-8E4A-8C1F-EDB01E64DF6F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4437CB-878B-2648-BD53-CB5808F7DD35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12F7BB-D97D-9C4A-9EC3-C654CC69922B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11BC66-32DF-594F-96CF-1C3D0684B930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3D5570-8C0E-D94D-B429-EA0C9E741E9A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EDEEE8-31C4-E647-969B-75C58AAA7EE2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1B4F26-1645-464D-A3C2-BF02BBB6FA5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5CD4A2-E6D2-AD41-A6F4-1873E48C0BD1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3931009-67E2-3C4C-AEC2-703040910854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B0D807-1CED-744B-B0C6-FEA9484BBFE7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7A70F6-89D6-8642-A8DF-834F425E1EE5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577AE1-5BD6-5D43-B9C6-638BC9FBFD16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4A833F-EBE2-A741-9AF6-0DA1D74FF314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EA7480-58AF-D447-BE12-C70909D534F3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15F934-8E6B-D847-9D0C-D555EF57D7BF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A83D8C-B9B5-5D4C-988D-4D362E0F43F6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0556888-279D-104E-9FC9-EC9D96533960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CD3F99-4FD1-2D43-A7C1-E3C8EEB5C385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F82E1D6-7A37-1940-997C-592F50620FE4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7DCA24-46C4-7549-9A57-7CDC527C58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03B50470-DA17-BA40-BB0C-ACE6FA16E9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B32F2F3C-5F17-464C-8F93-202B0182C7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C3216344-5297-7C40-8D94-85384E50F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</p:spTree>
    <p:extLst>
      <p:ext uri="{BB962C8B-B14F-4D97-AF65-F5344CB8AC3E}">
        <p14:creationId xmlns:p14="http://schemas.microsoft.com/office/powerpoint/2010/main" val="91214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3E6-6D45-4A79-82D8-67D8F9DC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F9AD-4695-436B-9ED2-93DFE1A2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323F-5448-46AB-BB19-DBCF6C2A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38A5-67DB-4DDE-BFE7-EEF0A84E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7766"/>
            <a:ext cx="8715376" cy="2787847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4AA2-B6FF-41B0-8880-CBB7A1AFC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9069"/>
            <a:ext cx="8715376" cy="4318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C9B4B-AF65-4CD0-BFFC-C585EB8C775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5273866"/>
            <a:ext cx="11277600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6" y="1412997"/>
            <a:ext cx="5478783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1412997"/>
            <a:ext cx="5478778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3546482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3718" y="1412997"/>
            <a:ext cx="3544564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8320" y="1412997"/>
            <a:ext cx="3546477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GettyImages-578997549_edit.psd">
            <a:extLst>
              <a:ext uri="{FF2B5EF4-FFF2-40B4-BE49-F238E27FC236}">
                <a16:creationId xmlns:a16="http://schemas.microsoft.com/office/drawing/2014/main" id="{C717A068-DBBC-6549-A0AC-8C151906B1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9833-A08C-7441-BC57-DFC1D1935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546" y="2157017"/>
            <a:ext cx="6421407" cy="39897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9A9F9E-96B3-AC48-ADB4-607517DDE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6004" y="2214033"/>
            <a:ext cx="1636963" cy="185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F4E46C-21F8-3243-BAAE-857C1B015B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9" y="5964535"/>
            <a:ext cx="2446866" cy="592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15E9BD-3459-1441-86D5-09CE04455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86"/>
          <a:stretch/>
        </p:blipFill>
        <p:spPr>
          <a:xfrm>
            <a:off x="2819399" y="3272363"/>
            <a:ext cx="3242733" cy="3293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E2426D-51CB-7347-8A37-89EA14215C9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0096DF7-D9F3-5442-8FDE-C25F13E279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F4C311A-15AC-8B4B-9BED-7161A852794D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178839-108A-D54D-AF33-A9C49079098A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202EDA-25C6-0648-86BB-DA69CD3236E1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49D5BE-C024-5249-B53E-AE769BACAB5B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6D266-682B-A342-8A1E-984CD184AF72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FB73A4A-20B0-5049-89C7-21AD4DC3DEB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5800" y="5637953"/>
            <a:ext cx="792061" cy="9411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B8E303-5A89-314A-90CC-CA32C84ED82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7499" y="4114800"/>
            <a:ext cx="2511424" cy="14351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2073F5E-8B33-BD4F-98ED-97DDA8C100B3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27B63C-32A4-8E4A-8C1F-EDB01E64DF6F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4437CB-878B-2648-BD53-CB5808F7DD35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12F7BB-D97D-9C4A-9EC3-C654CC69922B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11BC66-32DF-594F-96CF-1C3D0684B930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3D5570-8C0E-D94D-B429-EA0C9E741E9A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EDEEE8-31C4-E647-969B-75C58AAA7EE2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1B4F26-1645-464D-A3C2-BF02BBB6FA5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5CD4A2-E6D2-AD41-A6F4-1873E48C0BD1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3931009-67E2-3C4C-AEC2-703040910854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B0D807-1CED-744B-B0C6-FEA9484BBFE7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7A70F6-89D6-8642-A8DF-834F425E1EE5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577AE1-5BD6-5D43-B9C6-638BC9FBFD16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4A833F-EBE2-A741-9AF6-0DA1D74FF314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EA7480-58AF-D447-BE12-C70909D534F3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15F934-8E6B-D847-9D0C-D555EF57D7BF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A83D8C-B9B5-5D4C-988D-4D362E0F43F6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0556888-279D-104E-9FC9-EC9D96533960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CD3F99-4FD1-2D43-A7C1-E3C8EEB5C385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F82E1D6-7A37-1940-997C-592F50620FE4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7DCA24-46C4-7549-9A57-7CDC527C586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084E9CC1-B000-5C41-AAE3-9BB47D12E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8CDE1699-DCDF-7C4E-9D53-419632C6A4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A80F66E6-A0D3-BB4F-96D0-52A98C1B7B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</p:spTree>
    <p:extLst>
      <p:ext uri="{BB962C8B-B14F-4D97-AF65-F5344CB8AC3E}">
        <p14:creationId xmlns:p14="http://schemas.microsoft.com/office/powerpoint/2010/main" val="205644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2580329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6455" y="1412997"/>
            <a:ext cx="2578410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56018" y="1412997"/>
            <a:ext cx="2578415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1B13753-7B7A-4BCB-8A04-E2CAD8BC9AF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145586" y="1412997"/>
            <a:ext cx="2589212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450F-2939-40BB-A926-D9D78513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74504-C99A-45C9-8BEA-707080C9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72CA9-CF1C-451C-A31A-176779B1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7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(Non-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79A60FF-A28A-0E4B-AA8F-2077C4F2C2F7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F2C7B1-53DF-0B4B-89DD-9C97F789B006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39" name="Picture 38" descr="GettyImages-1010852482.psd">
            <a:extLst>
              <a:ext uri="{FF2B5EF4-FFF2-40B4-BE49-F238E27FC236}">
                <a16:creationId xmlns:a16="http://schemas.microsoft.com/office/drawing/2014/main" id="{BEBDDEA0-33AB-EB48-A83F-A12BB84FFD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6381" r="-1"/>
          <a:stretch/>
        </p:blipFill>
        <p:spPr>
          <a:xfrm>
            <a:off x="9418390" y="825500"/>
            <a:ext cx="2571751" cy="3328066"/>
          </a:xfrm>
          <a:prstGeom prst="rect">
            <a:avLst/>
          </a:prstGeom>
        </p:spPr>
      </p:pic>
      <p:pic>
        <p:nvPicPr>
          <p:cNvPr id="40" name="Picture 39" descr="GettyImages-840826076.psd">
            <a:extLst>
              <a:ext uri="{FF2B5EF4-FFF2-40B4-BE49-F238E27FC236}">
                <a16:creationId xmlns:a16="http://schemas.microsoft.com/office/drawing/2014/main" id="{18677D81-963D-3441-89BE-416E77E753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075" y="5358050"/>
            <a:ext cx="2246924" cy="1499950"/>
          </a:xfrm>
          <a:prstGeom prst="rect">
            <a:avLst/>
          </a:prstGeom>
        </p:spPr>
      </p:pic>
      <p:pic>
        <p:nvPicPr>
          <p:cNvPr id="41" name="Picture 40" descr="GettyImages-578997549_edit.psd">
            <a:extLst>
              <a:ext uri="{FF2B5EF4-FFF2-40B4-BE49-F238E27FC236}">
                <a16:creationId xmlns:a16="http://schemas.microsoft.com/office/drawing/2014/main" id="{BEB1A823-DB99-714B-93E2-9DD5FFA135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1908B9-D3C3-5545-AC23-385117B72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7"/>
          <a:stretch/>
        </p:blipFill>
        <p:spPr>
          <a:xfrm>
            <a:off x="4247186" y="-32891"/>
            <a:ext cx="6032500" cy="60325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696F88E-23CA-5848-8F96-B8F48DECE713}"/>
              </a:ext>
            </a:extLst>
          </p:cNvPr>
          <p:cNvSpPr/>
          <p:nvPr userDrawn="1"/>
        </p:nvSpPr>
        <p:spPr>
          <a:xfrm>
            <a:off x="321959" y="311740"/>
            <a:ext cx="11573708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C6B128-F147-6649-B10A-D62596976ED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079" y="4129209"/>
            <a:ext cx="3651879" cy="24344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1C3D26-CC09-6346-B7C6-359E2925DCC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149612-5340-B540-A0D6-471D428C6EA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18F08C9-8F73-CB45-BF09-7DEB6CD5468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DAC6A5-B15F-614E-9029-2C53A5CD382A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C162A1-4642-2848-AD90-87B579473635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5BB6A-C39A-4C45-83F4-CD4AB42B7B11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CB33BF-E038-E64E-B860-65F195313691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1EC13C-429C-E047-8362-69A87EFE8BBC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73C8D-2284-2649-8639-C0CD271F4BC3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79954F7-C494-284C-81DC-A897DF755FAE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B4AAAB-736A-0343-8E43-82D73B98489A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6DEF01-D955-9B4E-98E1-4FE74DC2AA96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93952FC-2C27-D347-B2E6-6B5C46F9F7AB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AAADA16-67DA-F94C-87E9-B619F70DBE9F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3AF5B02-AA7C-7E48-9BC2-DDB1ED17B736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9A08C8-096C-3D4C-82A3-98A6943BDF84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8DB138C-C092-184B-9FBB-29CF29FE08FF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6611292-35E6-B441-BAD3-4820F7082C48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2C14132-D972-9B4C-A471-30BF3244BCD2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19BA8EB-B285-714B-B43A-B87BE07AF549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B21333-7473-BA4D-A274-6FECB1900E11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B33ED4E-3809-014C-A6FC-21B25A3A71A0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EDC9FE7-56E0-9C40-B39F-47BBEF7C5DD5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A39569A-172B-EC46-9448-943F65DA373F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4F44F5-F294-7749-A6A4-76F4B207EB25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2596D2F-934F-234C-BCD3-E600A7EA799C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4" name="Title 4">
            <a:extLst>
              <a:ext uri="{FF2B5EF4-FFF2-40B4-BE49-F238E27FC236}">
                <a16:creationId xmlns:a16="http://schemas.microsoft.com/office/drawing/2014/main" id="{82A3894B-CD70-7C47-B0F0-AC3EFBB157DB}"/>
              </a:ext>
            </a:extLst>
          </p:cNvPr>
          <p:cNvSpPr txBox="1">
            <a:spLocks/>
          </p:cNvSpPr>
          <p:nvPr userDrawn="1"/>
        </p:nvSpPr>
        <p:spPr>
          <a:xfrm>
            <a:off x="772418" y="625387"/>
            <a:ext cx="4732643" cy="136573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0000"/>
              </a:solidFill>
              <a:latin typeface="Gotham Black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4050DF-A9E6-0F4A-AA6B-96571FC4831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E568C50-FE55-2C48-9F67-9EB02CFDF1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0384" y="773128"/>
            <a:ext cx="7362336" cy="954993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47573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GettyImages-578997549_edit.psd">
            <a:extLst>
              <a:ext uri="{FF2B5EF4-FFF2-40B4-BE49-F238E27FC236}">
                <a16:creationId xmlns:a16="http://schemas.microsoft.com/office/drawing/2014/main" id="{B729CFCA-89C6-3E44-B73F-AFB7B9F3F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012" y="5353539"/>
            <a:ext cx="2097910" cy="12025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094EF0-B136-8A49-9F71-DA8E9F0B80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546" y="872073"/>
            <a:ext cx="6421407" cy="527472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050438-E473-3F45-B8B7-4A0AF42F99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6004" y="2214033"/>
            <a:ext cx="1636963" cy="18584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3FF2802-6EF3-A440-A82F-AA2D5F7E6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9" y="5964535"/>
            <a:ext cx="2446866" cy="59289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598F4D-CA9B-C841-BCE5-94C932B619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86"/>
          <a:stretch/>
        </p:blipFill>
        <p:spPr>
          <a:xfrm>
            <a:off x="2819399" y="3272363"/>
            <a:ext cx="3242733" cy="32934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E90926B-B9F6-4C4A-A31F-A83E393B49C6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3246C1BA-AFF1-374E-A7C8-4153124B36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7443694-9FBD-9740-A343-6D1C0714597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9236289-D431-6843-84CA-C4DB16F7EB05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4CC6AE-11DC-4946-BBC2-320C999D1EA9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59B50E-BF10-B248-8648-8D825AF20675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F8B877A-F388-B84B-AC4D-9F4C47CAE5A9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358268B-2FBF-B747-BCBC-4D51E88A56F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5800" y="5637953"/>
            <a:ext cx="792061" cy="9411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8405120-B002-A84E-ACDE-C659DD2B190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7499" y="4114800"/>
            <a:ext cx="2511424" cy="14351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A8A0A858-6EFF-AF42-BC26-67FC10D47FEB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84113A-C4DB-114C-B7B6-AA81A0F00F58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9FC937D-9107-D64D-AD9A-10732E89A537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9A69B1-CAA9-8942-B42F-3BCBC867C353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5FBC6D5-9897-C142-80A4-1D908A1C2A8E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1E87954-9471-0D4C-A6B2-198E9FB1CC38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BEADD42-B9E8-7441-BC6C-38C42316BE3D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B07192F-978F-B54B-AE4D-9F720F0F54E5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EAF99E9-D6E8-C14F-996C-ABE94FAFD6D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1E6834D-BBE2-F74A-B7DF-1C83E258787B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2D16BB-0F5F-6143-B600-5A260611796A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BBD45DF-7977-654B-AF94-E10695306CB0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3D32B56-EA45-2949-B4AB-FDAD0DEF184B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B24ABBB-4287-0747-819D-D4255C2B5F20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305C11-56F6-2842-9041-DF91EEEDA2C3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A3F40C-F0B1-C14A-9603-B18A0763D5A0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5E16523-C6C4-0448-A31D-398FB42785A2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1FAF62C-4EDA-C341-8DC4-34C2FE650E1D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55E4E180-6833-0A45-8F17-56EA5CD53BCA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1E494B3-B7B5-B144-9865-84FA25620E9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0384" y="773128"/>
            <a:ext cx="7362336" cy="954993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8500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F316B0-5232-4272-ACA5-A0A441C70B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E41287-15B4-4D76-9024-2EFFF9131479}"/>
                </a:ext>
              </a:extLst>
            </p:cNvPr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6F0CD9-5AAF-428A-A909-ED45D55B32DD}"/>
                </a:ext>
              </a:extLst>
            </p:cNvPr>
            <p:cNvCxnSpPr/>
            <p:nvPr userDrawn="1"/>
          </p:nvCxnSpPr>
          <p:spPr>
            <a:xfrm>
              <a:off x="117348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82274-23AC-46DA-B0EF-58963B578B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457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C9C555-C386-4586-A67F-B17FBA02CD0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172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1ACDAD-DD67-4E67-95E1-5D796F3AFDF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62940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92165-6319-47CF-8C42-FB33F90F6313}"/>
              </a:ext>
            </a:extLst>
          </p:cNvPr>
          <p:cNvSpPr/>
          <p:nvPr userDrawn="1"/>
        </p:nvSpPr>
        <p:spPr>
          <a:xfrm>
            <a:off x="457197" y="457201"/>
            <a:ext cx="11277601" cy="498598"/>
          </a:xfrm>
          <a:prstGeom prst="rect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4214B-3C8C-4EF5-9D7C-7D84D931E0CE}"/>
              </a:ext>
            </a:extLst>
          </p:cNvPr>
          <p:cNvGrpSpPr/>
          <p:nvPr userDrawn="1"/>
        </p:nvGrpSpPr>
        <p:grpSpPr>
          <a:xfrm>
            <a:off x="457197" y="1412997"/>
            <a:ext cx="11277601" cy="4406778"/>
            <a:chOff x="457197" y="1412997"/>
            <a:chExt cx="11277601" cy="44067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11920-7715-4BEE-B9C4-E2C288B166E1}"/>
                </a:ext>
              </a:extLst>
            </p:cNvPr>
            <p:cNvSpPr/>
            <p:nvPr userDrawn="1"/>
          </p:nvSpPr>
          <p:spPr>
            <a:xfrm>
              <a:off x="457197" y="1412998"/>
              <a:ext cx="11277601" cy="440677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45587-57C3-470F-963A-9C70816756CE}"/>
                </a:ext>
              </a:extLst>
            </p:cNvPr>
            <p:cNvSpPr/>
            <p:nvPr userDrawn="1"/>
          </p:nvSpPr>
          <p:spPr>
            <a:xfrm>
              <a:off x="110522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C8EF24-353C-4BEC-B5C9-13D427441015}"/>
                </a:ext>
              </a:extLst>
            </p:cNvPr>
            <p:cNvSpPr/>
            <p:nvPr userDrawn="1"/>
          </p:nvSpPr>
          <p:spPr>
            <a:xfrm>
              <a:off x="2071376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21277A-8BFF-462D-A582-AAC201D3A954}"/>
                </a:ext>
              </a:extLst>
            </p:cNvPr>
            <p:cNvSpPr/>
            <p:nvPr userDrawn="1"/>
          </p:nvSpPr>
          <p:spPr>
            <a:xfrm>
              <a:off x="3037527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9A1C93-F55E-473E-AAEF-9CF0DED559AA}"/>
                </a:ext>
              </a:extLst>
            </p:cNvPr>
            <p:cNvSpPr/>
            <p:nvPr userDrawn="1"/>
          </p:nvSpPr>
          <p:spPr>
            <a:xfrm>
              <a:off x="4003678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0EE76-0A0E-45F0-ABA6-38947524C093}"/>
                </a:ext>
              </a:extLst>
            </p:cNvPr>
            <p:cNvSpPr/>
            <p:nvPr userDrawn="1"/>
          </p:nvSpPr>
          <p:spPr>
            <a:xfrm>
              <a:off x="4969829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A1CF24-6C0C-42DB-BAA6-B6903EF2DCDC}"/>
                </a:ext>
              </a:extLst>
            </p:cNvPr>
            <p:cNvSpPr/>
            <p:nvPr userDrawn="1"/>
          </p:nvSpPr>
          <p:spPr>
            <a:xfrm>
              <a:off x="5935980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93B92-F27D-4DB4-95E0-9E1509AA9D98}"/>
                </a:ext>
              </a:extLst>
            </p:cNvPr>
            <p:cNvSpPr/>
            <p:nvPr userDrawn="1"/>
          </p:nvSpPr>
          <p:spPr>
            <a:xfrm>
              <a:off x="6902131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96086-C39D-4670-9C8A-E23BD373C526}"/>
                </a:ext>
              </a:extLst>
            </p:cNvPr>
            <p:cNvSpPr/>
            <p:nvPr userDrawn="1"/>
          </p:nvSpPr>
          <p:spPr>
            <a:xfrm>
              <a:off x="7868282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1F3ADA-165F-4607-BB44-714F8F8903E8}"/>
                </a:ext>
              </a:extLst>
            </p:cNvPr>
            <p:cNvSpPr/>
            <p:nvPr userDrawn="1"/>
          </p:nvSpPr>
          <p:spPr>
            <a:xfrm>
              <a:off x="8834433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35B2D1-35EA-4C2C-8198-058E710CFAAF}"/>
                </a:ext>
              </a:extLst>
            </p:cNvPr>
            <p:cNvSpPr/>
            <p:nvPr userDrawn="1"/>
          </p:nvSpPr>
          <p:spPr>
            <a:xfrm>
              <a:off x="9800584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468487-0E8B-4C7B-B1B7-5A70FF1A32A6}"/>
                </a:ext>
              </a:extLst>
            </p:cNvPr>
            <p:cNvSpPr/>
            <p:nvPr userDrawn="1"/>
          </p:nvSpPr>
          <p:spPr>
            <a:xfrm>
              <a:off x="1076673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7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E35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3E6-6D45-4A79-82D8-67D8F9DC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F9AD-4695-436B-9ED2-93DFE1A2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323F-5448-46AB-BB19-DBCF6C2A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38A5-67DB-4DDE-BFE7-EEF0A84E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819"/>
            <a:ext cx="8715376" cy="1495794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4AA2-B6FF-41B0-8880-CBB7A1AFC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9069"/>
            <a:ext cx="8715376" cy="4318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C9B4B-AF65-4CD0-BFFC-C585EB8C775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5273866"/>
            <a:ext cx="11277600" cy="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6" y="1412997"/>
            <a:ext cx="5478783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1412997"/>
            <a:ext cx="5478778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3546482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3718" y="1412997"/>
            <a:ext cx="3544564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8320" y="1412997"/>
            <a:ext cx="3546477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2580329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6455" y="1412997"/>
            <a:ext cx="2578410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56018" y="1412997"/>
            <a:ext cx="2578415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1B13753-7B7A-4BCB-8A04-E2CAD8BC9AF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145586" y="1412997"/>
            <a:ext cx="2589212" cy="44067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450F-2939-40BB-A926-D9D78513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74504-C99A-45C9-8BEA-707080C9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72CA9-CF1C-451C-A31A-176779B1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1FBED-B50C-471D-B4A1-4FA99E3C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0085A-C9E8-4E4B-8488-EBC84806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7" y="1412999"/>
            <a:ext cx="11277601" cy="4406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72A2047-A96D-4516-86E9-03C4040C8E59}"/>
              </a:ext>
            </a:extLst>
          </p:cNvPr>
          <p:cNvSpPr>
            <a:spLocks/>
          </p:cNvSpPr>
          <p:nvPr userDrawn="1"/>
        </p:nvSpPr>
        <p:spPr bwMode="auto">
          <a:xfrm>
            <a:off x="11564056" y="6206840"/>
            <a:ext cx="113747" cy="422561"/>
          </a:xfrm>
          <a:custGeom>
            <a:avLst/>
            <a:gdLst>
              <a:gd name="T0" fmla="*/ 232 w 463"/>
              <a:gd name="T1" fmla="*/ 116 h 1720"/>
              <a:gd name="T2" fmla="*/ 0 w 463"/>
              <a:gd name="T3" fmla="*/ 0 h 1720"/>
              <a:gd name="T4" fmla="*/ 0 w 463"/>
              <a:gd name="T5" fmla="*/ 1487 h 1720"/>
              <a:gd name="T6" fmla="*/ 463 w 463"/>
              <a:gd name="T7" fmla="*/ 1720 h 1720"/>
              <a:gd name="T8" fmla="*/ 463 w 463"/>
              <a:gd name="T9" fmla="*/ 1463 h 1720"/>
              <a:gd name="T10" fmla="*/ 232 w 463"/>
              <a:gd name="T11" fmla="*/ 1346 h 1720"/>
              <a:gd name="T12" fmla="*/ 232 w 463"/>
              <a:gd name="T13" fmla="*/ 116 h 1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3" h="1720">
                <a:moveTo>
                  <a:pt x="232" y="116"/>
                </a:moveTo>
                <a:lnTo>
                  <a:pt x="0" y="0"/>
                </a:lnTo>
                <a:lnTo>
                  <a:pt x="0" y="1487"/>
                </a:lnTo>
                <a:lnTo>
                  <a:pt x="463" y="1720"/>
                </a:lnTo>
                <a:lnTo>
                  <a:pt x="463" y="1463"/>
                </a:lnTo>
                <a:lnTo>
                  <a:pt x="232" y="1346"/>
                </a:lnTo>
                <a:lnTo>
                  <a:pt x="232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D2689C47-4455-4AA1-85A1-AA49EA249F5F}"/>
              </a:ext>
            </a:extLst>
          </p:cNvPr>
          <p:cNvSpPr>
            <a:spLocks/>
          </p:cNvSpPr>
          <p:nvPr userDrawn="1"/>
        </p:nvSpPr>
        <p:spPr bwMode="auto">
          <a:xfrm>
            <a:off x="11621053" y="6172200"/>
            <a:ext cx="113747" cy="422561"/>
          </a:xfrm>
          <a:custGeom>
            <a:avLst/>
            <a:gdLst>
              <a:gd name="T0" fmla="*/ 231 w 463"/>
              <a:gd name="T1" fmla="*/ 1604 h 1720"/>
              <a:gd name="T2" fmla="*/ 463 w 463"/>
              <a:gd name="T3" fmla="*/ 1720 h 1720"/>
              <a:gd name="T4" fmla="*/ 463 w 463"/>
              <a:gd name="T5" fmla="*/ 233 h 1720"/>
              <a:gd name="T6" fmla="*/ 0 w 463"/>
              <a:gd name="T7" fmla="*/ 0 h 1720"/>
              <a:gd name="T8" fmla="*/ 0 w 463"/>
              <a:gd name="T9" fmla="*/ 257 h 1720"/>
              <a:gd name="T10" fmla="*/ 231 w 463"/>
              <a:gd name="T11" fmla="*/ 374 h 1720"/>
              <a:gd name="T12" fmla="*/ 231 w 463"/>
              <a:gd name="T13" fmla="*/ 1604 h 1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3" h="1720">
                <a:moveTo>
                  <a:pt x="231" y="1604"/>
                </a:moveTo>
                <a:lnTo>
                  <a:pt x="463" y="1720"/>
                </a:lnTo>
                <a:lnTo>
                  <a:pt x="463" y="233"/>
                </a:lnTo>
                <a:lnTo>
                  <a:pt x="0" y="0"/>
                </a:lnTo>
                <a:lnTo>
                  <a:pt x="0" y="257"/>
                </a:lnTo>
                <a:lnTo>
                  <a:pt x="231" y="374"/>
                </a:lnTo>
                <a:lnTo>
                  <a:pt x="231" y="16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FF9A3B-2203-4B59-BEFF-B22D9965FC0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6048375"/>
            <a:ext cx="11277600" cy="0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34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665" r:id="rId3"/>
    <p:sldLayoutId id="214748367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710" r:id="rId10"/>
    <p:sldLayoutId id="214748371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7145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Trebuchet MS" panose="020B0603020202020204" pitchFamily="34" charset="0"/>
        <a:buChar char="―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1FBED-B50C-471D-B4A1-4FA99E3C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0085A-C9E8-4E4B-8488-EBC84806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7" y="1412999"/>
            <a:ext cx="11277601" cy="4406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5BA0ED69-F9EC-4612-A946-BE050D1E20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64056" y="6172200"/>
            <a:ext cx="170744" cy="457201"/>
            <a:chOff x="4249" y="1683"/>
            <a:chExt cx="695" cy="186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72A2047-A96D-4516-86E9-03C4040C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9" y="1824"/>
              <a:ext cx="463" cy="1720"/>
            </a:xfrm>
            <a:custGeom>
              <a:avLst/>
              <a:gdLst>
                <a:gd name="T0" fmla="*/ 232 w 463"/>
                <a:gd name="T1" fmla="*/ 116 h 1720"/>
                <a:gd name="T2" fmla="*/ 0 w 463"/>
                <a:gd name="T3" fmla="*/ 0 h 1720"/>
                <a:gd name="T4" fmla="*/ 0 w 463"/>
                <a:gd name="T5" fmla="*/ 1487 h 1720"/>
                <a:gd name="T6" fmla="*/ 463 w 463"/>
                <a:gd name="T7" fmla="*/ 1720 h 1720"/>
                <a:gd name="T8" fmla="*/ 463 w 463"/>
                <a:gd name="T9" fmla="*/ 1463 h 1720"/>
                <a:gd name="T10" fmla="*/ 232 w 463"/>
                <a:gd name="T11" fmla="*/ 1346 h 1720"/>
                <a:gd name="T12" fmla="*/ 232 w 463"/>
                <a:gd name="T13" fmla="*/ 116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2" y="116"/>
                  </a:moveTo>
                  <a:lnTo>
                    <a:pt x="0" y="0"/>
                  </a:lnTo>
                  <a:lnTo>
                    <a:pt x="0" y="1487"/>
                  </a:lnTo>
                  <a:lnTo>
                    <a:pt x="463" y="1720"/>
                  </a:lnTo>
                  <a:lnTo>
                    <a:pt x="463" y="1463"/>
                  </a:lnTo>
                  <a:lnTo>
                    <a:pt x="232" y="1346"/>
                  </a:lnTo>
                  <a:lnTo>
                    <a:pt x="232" y="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2689C47-4455-4AA1-85A1-AA49EA249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1" y="1683"/>
              <a:ext cx="463" cy="1720"/>
            </a:xfrm>
            <a:custGeom>
              <a:avLst/>
              <a:gdLst>
                <a:gd name="T0" fmla="*/ 231 w 463"/>
                <a:gd name="T1" fmla="*/ 1604 h 1720"/>
                <a:gd name="T2" fmla="*/ 463 w 463"/>
                <a:gd name="T3" fmla="*/ 1720 h 1720"/>
                <a:gd name="T4" fmla="*/ 463 w 463"/>
                <a:gd name="T5" fmla="*/ 233 h 1720"/>
                <a:gd name="T6" fmla="*/ 0 w 463"/>
                <a:gd name="T7" fmla="*/ 0 h 1720"/>
                <a:gd name="T8" fmla="*/ 0 w 463"/>
                <a:gd name="T9" fmla="*/ 257 h 1720"/>
                <a:gd name="T10" fmla="*/ 231 w 463"/>
                <a:gd name="T11" fmla="*/ 374 h 1720"/>
                <a:gd name="T12" fmla="*/ 231 w 463"/>
                <a:gd name="T13" fmla="*/ 1604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1" y="1604"/>
                  </a:moveTo>
                  <a:lnTo>
                    <a:pt x="463" y="1720"/>
                  </a:lnTo>
                  <a:lnTo>
                    <a:pt x="463" y="233"/>
                  </a:lnTo>
                  <a:lnTo>
                    <a:pt x="0" y="0"/>
                  </a:lnTo>
                  <a:lnTo>
                    <a:pt x="0" y="257"/>
                  </a:lnTo>
                  <a:lnTo>
                    <a:pt x="231" y="374"/>
                  </a:lnTo>
                  <a:lnTo>
                    <a:pt x="231" y="16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F9A3B-2203-4B59-BEFF-B22D9965FC0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6048375"/>
            <a:ext cx="11277600" cy="0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75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3" r:id="rId2"/>
    <p:sldLayoutId id="2147483716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12" r:id="rId11"/>
    <p:sldLayoutId id="2147483715" r:id="rId12"/>
    <p:sldLayoutId id="214748370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7145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Trebuchet MS" panose="020B0603020202020204" pitchFamily="34" charset="0"/>
        <a:buChar char="―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33.jp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11" Type="http://schemas.openxmlformats.org/officeDocument/2006/relationships/image" Target="../media/image31.emf"/><Relationship Id="rId5" Type="http://schemas.openxmlformats.org/officeDocument/2006/relationships/image" Target="../media/image26.jpeg"/><Relationship Id="rId15" Type="http://schemas.openxmlformats.org/officeDocument/2006/relationships/image" Target="../media/image34.png"/><Relationship Id="rId10" Type="http://schemas.openxmlformats.org/officeDocument/2006/relationships/image" Target="../media/image30.emf"/><Relationship Id="rId19" Type="http://schemas.openxmlformats.org/officeDocument/2006/relationships/image" Target="../media/image38.png"/><Relationship Id="rId4" Type="http://schemas.openxmlformats.org/officeDocument/2006/relationships/image" Target="../media/image25.jpeg"/><Relationship Id="rId9" Type="http://schemas.openxmlformats.org/officeDocument/2006/relationships/image" Target="../media/image29.jpeg"/><Relationship Id="rId14" Type="http://schemas.openxmlformats.org/officeDocument/2006/relationships/image" Target="../media/image20.emf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3049-5F00-FD42-AB6E-0CB0B167B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09" y="658266"/>
            <a:ext cx="7095600" cy="1112140"/>
          </a:xfrm>
        </p:spPr>
        <p:txBody>
          <a:bodyPr/>
          <a:lstStyle/>
          <a:p>
            <a:pPr algn="ctr"/>
            <a:r>
              <a:rPr lang="en-US" dirty="0"/>
              <a:t>InterSystems IRIS for Health Legacy Data -&gt; FHIR R4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5ECAD-AB6D-7745-A679-AFF6E599E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209" y="2571722"/>
            <a:ext cx="4409718" cy="450251"/>
          </a:xfrm>
        </p:spPr>
        <p:txBody>
          <a:bodyPr/>
          <a:lstStyle/>
          <a:p>
            <a:r>
              <a:rPr lang="en-US" dirty="0"/>
              <a:t>Jeff Morgan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718A7-A76C-8C4F-A6D7-AC9DC18F5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209" y="3130352"/>
            <a:ext cx="4409718" cy="193002"/>
          </a:xfrm>
        </p:spPr>
        <p:txBody>
          <a:bodyPr/>
          <a:lstStyle/>
          <a:p>
            <a:r>
              <a:rPr lang="en-US" dirty="0"/>
              <a:t>Sales Engineer</a:t>
            </a:r>
          </a:p>
        </p:txBody>
      </p:sp>
    </p:spTree>
    <p:extLst>
      <p:ext uri="{BB962C8B-B14F-4D97-AF65-F5344CB8AC3E}">
        <p14:creationId xmlns:p14="http://schemas.microsoft.com/office/powerpoint/2010/main" val="20091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337E-4402-014D-B838-5A7CD761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851" y="2914917"/>
            <a:ext cx="3360685" cy="51408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877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45E87-61E1-4A44-B430-5EA461FA8E73}"/>
              </a:ext>
            </a:extLst>
          </p:cNvPr>
          <p:cNvSpPr txBox="1">
            <a:spLocks/>
          </p:cNvSpPr>
          <p:nvPr/>
        </p:nvSpPr>
        <p:spPr>
          <a:xfrm>
            <a:off x="651720" y="539553"/>
            <a:ext cx="8828198" cy="49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7145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Trebuchet MS" panose="020B0603020202020204" pitchFamily="34" charset="0"/>
              <a:buChar char="―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58">
              <a:spcBef>
                <a:spcPts val="0"/>
              </a:spcBef>
              <a:spcAft>
                <a:spcPts val="600"/>
              </a:spcAft>
              <a:buClr>
                <a:srgbClr val="00A99D"/>
              </a:buClr>
              <a:buNone/>
              <a:defRPr/>
            </a:pPr>
            <a:r>
              <a:rPr lang="en-US" sz="3600" kern="0" dirty="0">
                <a:latin typeface="Trebuchet MS"/>
                <a:cs typeface="Arial" pitchFamily="34" charset="0"/>
              </a:rPr>
              <a:t>InterSystems</a:t>
            </a:r>
            <a:r>
              <a:rPr lang="en-US" sz="2800" dirty="0">
                <a:latin typeface="Trebuchet MS"/>
              </a:rPr>
              <a:t> </a:t>
            </a:r>
            <a:r>
              <a:rPr lang="en-US" sz="3600" kern="0" dirty="0">
                <a:latin typeface="Trebuchet MS"/>
                <a:cs typeface="Arial" pitchFamily="34" charset="0"/>
              </a:rPr>
              <a:t>IRIS for Health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9" y="1038116"/>
            <a:ext cx="4924080" cy="4914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6A263-099A-4B18-876F-BB2550DDC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93" y="3702135"/>
            <a:ext cx="2122563" cy="16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F63EE0-5B14-4454-B9D4-A720E227F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03" y="1038116"/>
            <a:ext cx="2112055" cy="1623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21538A-8BB1-4518-91F4-174D6E5FC174}"/>
              </a:ext>
            </a:extLst>
          </p:cNvPr>
          <p:cNvSpPr txBox="1"/>
          <p:nvPr/>
        </p:nvSpPr>
        <p:spPr>
          <a:xfrm>
            <a:off x="5692430" y="3029089"/>
            <a:ext cx="2326703" cy="6076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35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/>
            </a:pPr>
            <a:r>
              <a:rPr lang="en-GB" dirty="0" err="1">
                <a:solidFill>
                  <a:srgbClr val="27318A"/>
                </a:solidFill>
                <a:latin typeface="Trebuchet MS"/>
              </a:rPr>
              <a:t>InterSystems</a:t>
            </a:r>
            <a:r>
              <a:rPr lang="en-GB" dirty="0">
                <a:solidFill>
                  <a:srgbClr val="27318A"/>
                </a:solidFill>
                <a:latin typeface="Trebuchet MS"/>
              </a:rPr>
              <a:t> IRIS</a:t>
            </a:r>
            <a:br>
              <a:rPr lang="en-GB" dirty="0">
                <a:solidFill>
                  <a:srgbClr val="27318A"/>
                </a:solidFill>
                <a:latin typeface="Trebuchet MS"/>
              </a:rPr>
            </a:br>
            <a:r>
              <a:rPr lang="en-GB" dirty="0">
                <a:solidFill>
                  <a:srgbClr val="27318A"/>
                </a:solidFill>
                <a:latin typeface="Trebuchet MS"/>
              </a:rPr>
              <a:t>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450C8-2A0F-4522-976F-0B6F8F227DB1}"/>
              </a:ext>
            </a:extLst>
          </p:cNvPr>
          <p:cNvSpPr txBox="1"/>
          <p:nvPr/>
        </p:nvSpPr>
        <p:spPr>
          <a:xfrm>
            <a:off x="5692430" y="5399023"/>
            <a:ext cx="2326703" cy="776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35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/>
            </a:pPr>
            <a:r>
              <a:rPr lang="en-GB" dirty="0" err="1">
                <a:solidFill>
                  <a:srgbClr val="27318A"/>
                </a:solidFill>
                <a:latin typeface="Trebuchet MS"/>
              </a:rPr>
              <a:t>InterSystems</a:t>
            </a:r>
            <a:r>
              <a:rPr lang="en-GB" dirty="0">
                <a:solidFill>
                  <a:srgbClr val="27318A"/>
                </a:solidFill>
                <a:latin typeface="Trebuchet MS"/>
              </a:rPr>
              <a:t> IRIS</a:t>
            </a:r>
            <a:br>
              <a:rPr lang="en-GB" dirty="0">
                <a:solidFill>
                  <a:srgbClr val="27318A"/>
                </a:solidFill>
                <a:latin typeface="Trebuchet MS"/>
              </a:rPr>
            </a:br>
            <a:r>
              <a:rPr lang="en-GB" dirty="0">
                <a:solidFill>
                  <a:srgbClr val="27318A"/>
                </a:solidFill>
                <a:latin typeface="Trebuchet MS"/>
              </a:rPr>
              <a:t>Interoperability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1B65D-1BB1-4CBE-BA68-5B3B43027A74}"/>
              </a:ext>
            </a:extLst>
          </p:cNvPr>
          <p:cNvSpPr txBox="1"/>
          <p:nvPr/>
        </p:nvSpPr>
        <p:spPr>
          <a:xfrm>
            <a:off x="8552599" y="2769321"/>
            <a:ext cx="2326703" cy="776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35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/>
            </a:pPr>
            <a:r>
              <a:rPr lang="en-GB" dirty="0" err="1">
                <a:solidFill>
                  <a:srgbClr val="27318A"/>
                </a:solidFill>
                <a:latin typeface="Trebuchet MS"/>
              </a:rPr>
              <a:t>InterSystems</a:t>
            </a:r>
            <a:r>
              <a:rPr lang="en-GB" dirty="0">
                <a:solidFill>
                  <a:srgbClr val="27318A"/>
                </a:solidFill>
                <a:latin typeface="Trebuchet MS"/>
              </a:rPr>
              <a:t> IRIS</a:t>
            </a:r>
            <a:br>
              <a:rPr lang="en-GB" dirty="0">
                <a:solidFill>
                  <a:srgbClr val="27318A"/>
                </a:solidFill>
                <a:latin typeface="Trebuchet MS"/>
              </a:rPr>
            </a:br>
            <a:r>
              <a:rPr lang="en-GB" dirty="0">
                <a:solidFill>
                  <a:srgbClr val="27318A"/>
                </a:solidFill>
                <a:latin typeface="Trebuchet MS"/>
              </a:rPr>
              <a:t>Analytics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4D79D50-A521-4E6E-BCEE-858ED8B649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19402" y="1038116"/>
            <a:ext cx="2565345" cy="1971079"/>
            <a:chOff x="3175" y="1440"/>
            <a:chExt cx="1308" cy="1005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7EDF18EA-6F1F-4C4C-9D5B-F8E000E394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75" y="1440"/>
              <a:ext cx="1308" cy="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B5AD13A-3805-48B9-849D-8926EA7BC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" y="2145"/>
              <a:ext cx="158" cy="207"/>
            </a:xfrm>
            <a:custGeom>
              <a:avLst/>
              <a:gdLst>
                <a:gd name="T0" fmla="*/ 198 w 215"/>
                <a:gd name="T1" fmla="*/ 257 h 279"/>
                <a:gd name="T2" fmla="*/ 198 w 215"/>
                <a:gd name="T3" fmla="*/ 257 h 279"/>
                <a:gd name="T4" fmla="*/ 194 w 215"/>
                <a:gd name="T5" fmla="*/ 261 h 279"/>
                <a:gd name="T6" fmla="*/ 22 w 215"/>
                <a:gd name="T7" fmla="*/ 261 h 279"/>
                <a:gd name="T8" fmla="*/ 17 w 215"/>
                <a:gd name="T9" fmla="*/ 257 h 279"/>
                <a:gd name="T10" fmla="*/ 17 w 215"/>
                <a:gd name="T11" fmla="*/ 22 h 279"/>
                <a:gd name="T12" fmla="*/ 22 w 215"/>
                <a:gd name="T13" fmla="*/ 18 h 279"/>
                <a:gd name="T14" fmla="*/ 128 w 215"/>
                <a:gd name="T15" fmla="*/ 18 h 279"/>
                <a:gd name="T16" fmla="*/ 128 w 215"/>
                <a:gd name="T17" fmla="*/ 79 h 279"/>
                <a:gd name="T18" fmla="*/ 137 w 215"/>
                <a:gd name="T19" fmla="*/ 87 h 279"/>
                <a:gd name="T20" fmla="*/ 198 w 215"/>
                <a:gd name="T21" fmla="*/ 87 h 279"/>
                <a:gd name="T22" fmla="*/ 198 w 215"/>
                <a:gd name="T23" fmla="*/ 257 h 279"/>
                <a:gd name="T24" fmla="*/ 168 w 215"/>
                <a:gd name="T25" fmla="*/ 48 h 279"/>
                <a:gd name="T26" fmla="*/ 168 w 215"/>
                <a:gd name="T27" fmla="*/ 48 h 279"/>
                <a:gd name="T28" fmla="*/ 188 w 215"/>
                <a:gd name="T29" fmla="*/ 70 h 279"/>
                <a:gd name="T30" fmla="*/ 146 w 215"/>
                <a:gd name="T31" fmla="*/ 70 h 279"/>
                <a:gd name="T32" fmla="*/ 146 w 215"/>
                <a:gd name="T33" fmla="*/ 28 h 279"/>
                <a:gd name="T34" fmla="*/ 168 w 215"/>
                <a:gd name="T35" fmla="*/ 48 h 279"/>
                <a:gd name="T36" fmla="*/ 204 w 215"/>
                <a:gd name="T37" fmla="*/ 63 h 279"/>
                <a:gd name="T38" fmla="*/ 204 w 215"/>
                <a:gd name="T39" fmla="*/ 63 h 279"/>
                <a:gd name="T40" fmla="*/ 180 w 215"/>
                <a:gd name="T41" fmla="*/ 36 h 279"/>
                <a:gd name="T42" fmla="*/ 153 w 215"/>
                <a:gd name="T43" fmla="*/ 12 h 279"/>
                <a:gd name="T44" fmla="*/ 128 w 215"/>
                <a:gd name="T45" fmla="*/ 0 h 279"/>
                <a:gd name="T46" fmla="*/ 22 w 215"/>
                <a:gd name="T47" fmla="*/ 0 h 279"/>
                <a:gd name="T48" fmla="*/ 0 w 215"/>
                <a:gd name="T49" fmla="*/ 22 h 279"/>
                <a:gd name="T50" fmla="*/ 0 w 215"/>
                <a:gd name="T51" fmla="*/ 257 h 279"/>
                <a:gd name="T52" fmla="*/ 22 w 215"/>
                <a:gd name="T53" fmla="*/ 279 h 279"/>
                <a:gd name="T54" fmla="*/ 194 w 215"/>
                <a:gd name="T55" fmla="*/ 279 h 279"/>
                <a:gd name="T56" fmla="*/ 215 w 215"/>
                <a:gd name="T57" fmla="*/ 257 h 279"/>
                <a:gd name="T58" fmla="*/ 215 w 215"/>
                <a:gd name="T59" fmla="*/ 87 h 279"/>
                <a:gd name="T60" fmla="*/ 204 w 215"/>
                <a:gd name="T61" fmla="*/ 6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5" h="279">
                  <a:moveTo>
                    <a:pt x="198" y="257"/>
                  </a:moveTo>
                  <a:lnTo>
                    <a:pt x="198" y="257"/>
                  </a:lnTo>
                  <a:cubicBezTo>
                    <a:pt x="198" y="259"/>
                    <a:pt x="196" y="261"/>
                    <a:pt x="194" y="261"/>
                  </a:cubicBezTo>
                  <a:lnTo>
                    <a:pt x="22" y="261"/>
                  </a:lnTo>
                  <a:cubicBezTo>
                    <a:pt x="19" y="261"/>
                    <a:pt x="17" y="259"/>
                    <a:pt x="17" y="257"/>
                  </a:cubicBezTo>
                  <a:lnTo>
                    <a:pt x="17" y="22"/>
                  </a:lnTo>
                  <a:cubicBezTo>
                    <a:pt x="17" y="20"/>
                    <a:pt x="19" y="18"/>
                    <a:pt x="22" y="18"/>
                  </a:cubicBezTo>
                  <a:lnTo>
                    <a:pt x="128" y="18"/>
                  </a:lnTo>
                  <a:lnTo>
                    <a:pt x="128" y="79"/>
                  </a:lnTo>
                  <a:cubicBezTo>
                    <a:pt x="128" y="83"/>
                    <a:pt x="132" y="87"/>
                    <a:pt x="137" y="87"/>
                  </a:cubicBezTo>
                  <a:lnTo>
                    <a:pt x="198" y="87"/>
                  </a:lnTo>
                  <a:lnTo>
                    <a:pt x="198" y="257"/>
                  </a:lnTo>
                  <a:close/>
                  <a:moveTo>
                    <a:pt x="168" y="48"/>
                  </a:moveTo>
                  <a:lnTo>
                    <a:pt x="168" y="48"/>
                  </a:lnTo>
                  <a:cubicBezTo>
                    <a:pt x="176" y="56"/>
                    <a:pt x="183" y="64"/>
                    <a:pt x="188" y="70"/>
                  </a:cubicBezTo>
                  <a:lnTo>
                    <a:pt x="146" y="70"/>
                  </a:lnTo>
                  <a:lnTo>
                    <a:pt x="146" y="28"/>
                  </a:lnTo>
                  <a:cubicBezTo>
                    <a:pt x="152" y="33"/>
                    <a:pt x="160" y="39"/>
                    <a:pt x="168" y="48"/>
                  </a:cubicBezTo>
                  <a:close/>
                  <a:moveTo>
                    <a:pt x="204" y="63"/>
                  </a:moveTo>
                  <a:lnTo>
                    <a:pt x="204" y="63"/>
                  </a:lnTo>
                  <a:cubicBezTo>
                    <a:pt x="198" y="54"/>
                    <a:pt x="189" y="45"/>
                    <a:pt x="180" y="36"/>
                  </a:cubicBezTo>
                  <a:cubicBezTo>
                    <a:pt x="171" y="26"/>
                    <a:pt x="161" y="18"/>
                    <a:pt x="153" y="12"/>
                  </a:cubicBezTo>
                  <a:cubicBezTo>
                    <a:pt x="139" y="2"/>
                    <a:pt x="132" y="0"/>
                    <a:pt x="128" y="0"/>
                  </a:cubicBezTo>
                  <a:lnTo>
                    <a:pt x="22" y="0"/>
                  </a:lnTo>
                  <a:cubicBezTo>
                    <a:pt x="10" y="0"/>
                    <a:pt x="0" y="10"/>
                    <a:pt x="0" y="22"/>
                  </a:cubicBezTo>
                  <a:lnTo>
                    <a:pt x="0" y="257"/>
                  </a:lnTo>
                  <a:cubicBezTo>
                    <a:pt x="0" y="269"/>
                    <a:pt x="10" y="279"/>
                    <a:pt x="22" y="279"/>
                  </a:cubicBezTo>
                  <a:lnTo>
                    <a:pt x="194" y="279"/>
                  </a:lnTo>
                  <a:cubicBezTo>
                    <a:pt x="206" y="279"/>
                    <a:pt x="215" y="269"/>
                    <a:pt x="215" y="257"/>
                  </a:cubicBezTo>
                  <a:lnTo>
                    <a:pt x="215" y="87"/>
                  </a:lnTo>
                  <a:cubicBezTo>
                    <a:pt x="215" y="83"/>
                    <a:pt x="214" y="77"/>
                    <a:pt x="204" y="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54F8E4-C6B6-41AE-B7C0-CCCA5DD1C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" y="2209"/>
              <a:ext cx="241" cy="206"/>
            </a:xfrm>
            <a:custGeom>
              <a:avLst/>
              <a:gdLst>
                <a:gd name="T0" fmla="*/ 16 w 327"/>
                <a:gd name="T1" fmla="*/ 213 h 278"/>
                <a:gd name="T2" fmla="*/ 104 w 327"/>
                <a:gd name="T3" fmla="*/ 262 h 278"/>
                <a:gd name="T4" fmla="*/ 16 w 327"/>
                <a:gd name="T5" fmla="*/ 213 h 278"/>
                <a:gd name="T6" fmla="*/ 16 w 327"/>
                <a:gd name="T7" fmla="*/ 147 h 278"/>
                <a:gd name="T8" fmla="*/ 104 w 327"/>
                <a:gd name="T9" fmla="*/ 197 h 278"/>
                <a:gd name="T10" fmla="*/ 16 w 327"/>
                <a:gd name="T11" fmla="*/ 147 h 278"/>
                <a:gd name="T12" fmla="*/ 16 w 327"/>
                <a:gd name="T13" fmla="*/ 81 h 278"/>
                <a:gd name="T14" fmla="*/ 104 w 327"/>
                <a:gd name="T15" fmla="*/ 131 h 278"/>
                <a:gd name="T16" fmla="*/ 16 w 327"/>
                <a:gd name="T17" fmla="*/ 81 h 278"/>
                <a:gd name="T18" fmla="*/ 16 w 327"/>
                <a:gd name="T19" fmla="*/ 16 h 278"/>
                <a:gd name="T20" fmla="*/ 104 w 327"/>
                <a:gd name="T21" fmla="*/ 66 h 278"/>
                <a:gd name="T22" fmla="*/ 16 w 327"/>
                <a:gd name="T23" fmla="*/ 16 h 278"/>
                <a:gd name="T24" fmla="*/ 119 w 327"/>
                <a:gd name="T25" fmla="*/ 213 h 278"/>
                <a:gd name="T26" fmla="*/ 207 w 327"/>
                <a:gd name="T27" fmla="*/ 262 h 278"/>
                <a:gd name="T28" fmla="*/ 119 w 327"/>
                <a:gd name="T29" fmla="*/ 213 h 278"/>
                <a:gd name="T30" fmla="*/ 119 w 327"/>
                <a:gd name="T31" fmla="*/ 147 h 278"/>
                <a:gd name="T32" fmla="*/ 207 w 327"/>
                <a:gd name="T33" fmla="*/ 197 h 278"/>
                <a:gd name="T34" fmla="*/ 119 w 327"/>
                <a:gd name="T35" fmla="*/ 147 h 278"/>
                <a:gd name="T36" fmla="*/ 119 w 327"/>
                <a:gd name="T37" fmla="*/ 81 h 278"/>
                <a:gd name="T38" fmla="*/ 207 w 327"/>
                <a:gd name="T39" fmla="*/ 131 h 278"/>
                <a:gd name="T40" fmla="*/ 119 w 327"/>
                <a:gd name="T41" fmla="*/ 81 h 278"/>
                <a:gd name="T42" fmla="*/ 119 w 327"/>
                <a:gd name="T43" fmla="*/ 16 h 278"/>
                <a:gd name="T44" fmla="*/ 207 w 327"/>
                <a:gd name="T45" fmla="*/ 66 h 278"/>
                <a:gd name="T46" fmla="*/ 119 w 327"/>
                <a:gd name="T47" fmla="*/ 16 h 278"/>
                <a:gd name="T48" fmla="*/ 223 w 327"/>
                <a:gd name="T49" fmla="*/ 213 h 278"/>
                <a:gd name="T50" fmla="*/ 311 w 327"/>
                <a:gd name="T51" fmla="*/ 262 h 278"/>
                <a:gd name="T52" fmla="*/ 223 w 327"/>
                <a:gd name="T53" fmla="*/ 213 h 278"/>
                <a:gd name="T54" fmla="*/ 223 w 327"/>
                <a:gd name="T55" fmla="*/ 147 h 278"/>
                <a:gd name="T56" fmla="*/ 311 w 327"/>
                <a:gd name="T57" fmla="*/ 197 h 278"/>
                <a:gd name="T58" fmla="*/ 223 w 327"/>
                <a:gd name="T59" fmla="*/ 147 h 278"/>
                <a:gd name="T60" fmla="*/ 223 w 327"/>
                <a:gd name="T61" fmla="*/ 81 h 278"/>
                <a:gd name="T62" fmla="*/ 311 w 327"/>
                <a:gd name="T63" fmla="*/ 131 h 278"/>
                <a:gd name="T64" fmla="*/ 223 w 327"/>
                <a:gd name="T65" fmla="*/ 81 h 278"/>
                <a:gd name="T66" fmla="*/ 223 w 327"/>
                <a:gd name="T67" fmla="*/ 16 h 278"/>
                <a:gd name="T68" fmla="*/ 311 w 327"/>
                <a:gd name="T69" fmla="*/ 66 h 278"/>
                <a:gd name="T70" fmla="*/ 223 w 327"/>
                <a:gd name="T71" fmla="*/ 16 h 278"/>
                <a:gd name="T72" fmla="*/ 0 w 327"/>
                <a:gd name="T73" fmla="*/ 278 h 278"/>
                <a:gd name="T74" fmla="*/ 327 w 327"/>
                <a:gd name="T75" fmla="*/ 0 h 278"/>
                <a:gd name="T76" fmla="*/ 0 w 327"/>
                <a:gd name="T7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7" h="278">
                  <a:moveTo>
                    <a:pt x="16" y="213"/>
                  </a:moveTo>
                  <a:lnTo>
                    <a:pt x="16" y="213"/>
                  </a:lnTo>
                  <a:lnTo>
                    <a:pt x="104" y="213"/>
                  </a:lnTo>
                  <a:lnTo>
                    <a:pt x="104" y="262"/>
                  </a:lnTo>
                  <a:lnTo>
                    <a:pt x="16" y="262"/>
                  </a:lnTo>
                  <a:lnTo>
                    <a:pt x="16" y="213"/>
                  </a:lnTo>
                  <a:close/>
                  <a:moveTo>
                    <a:pt x="16" y="147"/>
                  </a:moveTo>
                  <a:lnTo>
                    <a:pt x="16" y="147"/>
                  </a:lnTo>
                  <a:lnTo>
                    <a:pt x="104" y="147"/>
                  </a:lnTo>
                  <a:lnTo>
                    <a:pt x="104" y="197"/>
                  </a:lnTo>
                  <a:lnTo>
                    <a:pt x="16" y="197"/>
                  </a:lnTo>
                  <a:lnTo>
                    <a:pt x="16" y="147"/>
                  </a:lnTo>
                  <a:close/>
                  <a:moveTo>
                    <a:pt x="16" y="81"/>
                  </a:moveTo>
                  <a:lnTo>
                    <a:pt x="16" y="81"/>
                  </a:lnTo>
                  <a:lnTo>
                    <a:pt x="104" y="81"/>
                  </a:lnTo>
                  <a:lnTo>
                    <a:pt x="104" y="131"/>
                  </a:lnTo>
                  <a:lnTo>
                    <a:pt x="16" y="131"/>
                  </a:lnTo>
                  <a:lnTo>
                    <a:pt x="16" y="81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104" y="16"/>
                  </a:lnTo>
                  <a:lnTo>
                    <a:pt x="104" y="66"/>
                  </a:lnTo>
                  <a:lnTo>
                    <a:pt x="16" y="66"/>
                  </a:lnTo>
                  <a:lnTo>
                    <a:pt x="16" y="16"/>
                  </a:lnTo>
                  <a:close/>
                  <a:moveTo>
                    <a:pt x="119" y="213"/>
                  </a:moveTo>
                  <a:lnTo>
                    <a:pt x="119" y="213"/>
                  </a:lnTo>
                  <a:lnTo>
                    <a:pt x="207" y="213"/>
                  </a:lnTo>
                  <a:lnTo>
                    <a:pt x="207" y="262"/>
                  </a:lnTo>
                  <a:lnTo>
                    <a:pt x="119" y="262"/>
                  </a:lnTo>
                  <a:lnTo>
                    <a:pt x="119" y="213"/>
                  </a:lnTo>
                  <a:close/>
                  <a:moveTo>
                    <a:pt x="119" y="147"/>
                  </a:moveTo>
                  <a:lnTo>
                    <a:pt x="119" y="147"/>
                  </a:lnTo>
                  <a:lnTo>
                    <a:pt x="207" y="147"/>
                  </a:lnTo>
                  <a:lnTo>
                    <a:pt x="207" y="197"/>
                  </a:lnTo>
                  <a:lnTo>
                    <a:pt x="119" y="197"/>
                  </a:lnTo>
                  <a:lnTo>
                    <a:pt x="119" y="147"/>
                  </a:lnTo>
                  <a:close/>
                  <a:moveTo>
                    <a:pt x="119" y="81"/>
                  </a:moveTo>
                  <a:lnTo>
                    <a:pt x="119" y="81"/>
                  </a:lnTo>
                  <a:lnTo>
                    <a:pt x="207" y="81"/>
                  </a:lnTo>
                  <a:lnTo>
                    <a:pt x="207" y="131"/>
                  </a:lnTo>
                  <a:lnTo>
                    <a:pt x="119" y="131"/>
                  </a:lnTo>
                  <a:lnTo>
                    <a:pt x="119" y="81"/>
                  </a:lnTo>
                  <a:close/>
                  <a:moveTo>
                    <a:pt x="119" y="16"/>
                  </a:moveTo>
                  <a:lnTo>
                    <a:pt x="119" y="16"/>
                  </a:lnTo>
                  <a:lnTo>
                    <a:pt x="207" y="16"/>
                  </a:lnTo>
                  <a:lnTo>
                    <a:pt x="207" y="66"/>
                  </a:lnTo>
                  <a:lnTo>
                    <a:pt x="119" y="66"/>
                  </a:lnTo>
                  <a:lnTo>
                    <a:pt x="119" y="16"/>
                  </a:lnTo>
                  <a:close/>
                  <a:moveTo>
                    <a:pt x="223" y="213"/>
                  </a:moveTo>
                  <a:lnTo>
                    <a:pt x="223" y="213"/>
                  </a:lnTo>
                  <a:lnTo>
                    <a:pt x="311" y="213"/>
                  </a:lnTo>
                  <a:lnTo>
                    <a:pt x="311" y="262"/>
                  </a:lnTo>
                  <a:lnTo>
                    <a:pt x="223" y="262"/>
                  </a:lnTo>
                  <a:lnTo>
                    <a:pt x="223" y="213"/>
                  </a:lnTo>
                  <a:close/>
                  <a:moveTo>
                    <a:pt x="223" y="147"/>
                  </a:moveTo>
                  <a:lnTo>
                    <a:pt x="223" y="147"/>
                  </a:lnTo>
                  <a:lnTo>
                    <a:pt x="311" y="147"/>
                  </a:lnTo>
                  <a:lnTo>
                    <a:pt x="311" y="197"/>
                  </a:lnTo>
                  <a:lnTo>
                    <a:pt x="223" y="197"/>
                  </a:lnTo>
                  <a:lnTo>
                    <a:pt x="223" y="147"/>
                  </a:lnTo>
                  <a:close/>
                  <a:moveTo>
                    <a:pt x="223" y="81"/>
                  </a:moveTo>
                  <a:lnTo>
                    <a:pt x="223" y="81"/>
                  </a:lnTo>
                  <a:lnTo>
                    <a:pt x="311" y="81"/>
                  </a:lnTo>
                  <a:lnTo>
                    <a:pt x="311" y="131"/>
                  </a:lnTo>
                  <a:lnTo>
                    <a:pt x="223" y="131"/>
                  </a:lnTo>
                  <a:lnTo>
                    <a:pt x="223" y="81"/>
                  </a:lnTo>
                  <a:close/>
                  <a:moveTo>
                    <a:pt x="223" y="16"/>
                  </a:moveTo>
                  <a:lnTo>
                    <a:pt x="223" y="16"/>
                  </a:lnTo>
                  <a:lnTo>
                    <a:pt x="311" y="16"/>
                  </a:lnTo>
                  <a:lnTo>
                    <a:pt x="311" y="66"/>
                  </a:lnTo>
                  <a:lnTo>
                    <a:pt x="223" y="66"/>
                  </a:lnTo>
                  <a:lnTo>
                    <a:pt x="223" y="16"/>
                  </a:lnTo>
                  <a:close/>
                  <a:moveTo>
                    <a:pt x="0" y="278"/>
                  </a:moveTo>
                  <a:lnTo>
                    <a:pt x="0" y="278"/>
                  </a:lnTo>
                  <a:lnTo>
                    <a:pt x="327" y="278"/>
                  </a:lnTo>
                  <a:lnTo>
                    <a:pt x="327" y="0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1B3DE1E-D0EE-447A-9004-0595C2DC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48"/>
              <a:ext cx="0" cy="95"/>
            </a:xfrm>
            <a:custGeom>
              <a:avLst/>
              <a:gdLst>
                <a:gd name="T0" fmla="*/ 0 h 129"/>
                <a:gd name="T1" fmla="*/ 0 h 129"/>
                <a:gd name="T2" fmla="*/ 129 h 12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9">
                  <a:moveTo>
                    <a:pt x="0" y="0"/>
                  </a:moveTo>
                  <a:lnTo>
                    <a:pt x="0" y="0"/>
                  </a:lnTo>
                  <a:lnTo>
                    <a:pt x="0" y="129"/>
                  </a:lnTo>
                </a:path>
              </a:pathLst>
            </a:custGeom>
            <a:solidFill>
              <a:srgbClr val="FFFFFF"/>
            </a:solidFill>
            <a:ln w="23813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BDC328-6A08-4771-B335-323921EE3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13"/>
              <a:ext cx="47" cy="42"/>
            </a:xfrm>
            <a:custGeom>
              <a:avLst/>
              <a:gdLst>
                <a:gd name="T0" fmla="*/ 0 w 64"/>
                <a:gd name="T1" fmla="*/ 56 h 56"/>
                <a:gd name="T2" fmla="*/ 0 w 64"/>
                <a:gd name="T3" fmla="*/ 56 h 56"/>
                <a:gd name="T4" fmla="*/ 32 w 64"/>
                <a:gd name="T5" fmla="*/ 0 h 56"/>
                <a:gd name="T6" fmla="*/ 64 w 64"/>
                <a:gd name="T7" fmla="*/ 56 h 56"/>
                <a:gd name="T8" fmla="*/ 0 w 64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0" y="56"/>
                  </a:moveTo>
                  <a:lnTo>
                    <a:pt x="0" y="56"/>
                  </a:lnTo>
                  <a:lnTo>
                    <a:pt x="32" y="0"/>
                  </a:lnTo>
                  <a:lnTo>
                    <a:pt x="64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F103058-BD45-4CFB-9C13-478C71B18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" y="2039"/>
              <a:ext cx="77" cy="84"/>
            </a:xfrm>
            <a:custGeom>
              <a:avLst/>
              <a:gdLst>
                <a:gd name="T0" fmla="*/ 0 w 105"/>
                <a:gd name="T1" fmla="*/ 0 h 114"/>
                <a:gd name="T2" fmla="*/ 0 w 105"/>
                <a:gd name="T3" fmla="*/ 0 h 114"/>
                <a:gd name="T4" fmla="*/ 105 w 105"/>
                <a:gd name="T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14">
                  <a:moveTo>
                    <a:pt x="0" y="0"/>
                  </a:moveTo>
                  <a:lnTo>
                    <a:pt x="0" y="0"/>
                  </a:lnTo>
                  <a:lnTo>
                    <a:pt x="105" y="114"/>
                  </a:lnTo>
                </a:path>
              </a:pathLst>
            </a:custGeom>
            <a:solidFill>
              <a:srgbClr val="FFFFFF"/>
            </a:solidFill>
            <a:ln w="23813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5ADC3DD-59D6-4358-862A-0E3F85B3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013"/>
              <a:ext cx="45" cy="47"/>
            </a:xfrm>
            <a:custGeom>
              <a:avLst/>
              <a:gdLst>
                <a:gd name="T0" fmla="*/ 14 w 61"/>
                <a:gd name="T1" fmla="*/ 63 h 63"/>
                <a:gd name="T2" fmla="*/ 14 w 61"/>
                <a:gd name="T3" fmla="*/ 63 h 63"/>
                <a:gd name="T4" fmla="*/ 0 w 61"/>
                <a:gd name="T5" fmla="*/ 0 h 63"/>
                <a:gd name="T6" fmla="*/ 61 w 61"/>
                <a:gd name="T7" fmla="*/ 19 h 63"/>
                <a:gd name="T8" fmla="*/ 14 w 61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3">
                  <a:moveTo>
                    <a:pt x="14" y="63"/>
                  </a:moveTo>
                  <a:lnTo>
                    <a:pt x="14" y="63"/>
                  </a:lnTo>
                  <a:lnTo>
                    <a:pt x="0" y="0"/>
                  </a:lnTo>
                  <a:lnTo>
                    <a:pt x="61" y="19"/>
                  </a:lnTo>
                  <a:lnTo>
                    <a:pt x="14" y="63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7B0592-9879-40F8-A086-F012DECFB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" y="2039"/>
              <a:ext cx="77" cy="84"/>
            </a:xfrm>
            <a:custGeom>
              <a:avLst/>
              <a:gdLst>
                <a:gd name="T0" fmla="*/ 105 w 105"/>
                <a:gd name="T1" fmla="*/ 0 h 114"/>
                <a:gd name="T2" fmla="*/ 105 w 105"/>
                <a:gd name="T3" fmla="*/ 0 h 114"/>
                <a:gd name="T4" fmla="*/ 86 w 105"/>
                <a:gd name="T5" fmla="*/ 21 h 114"/>
                <a:gd name="T6" fmla="*/ 0 w 105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114">
                  <a:moveTo>
                    <a:pt x="105" y="0"/>
                  </a:moveTo>
                  <a:lnTo>
                    <a:pt x="105" y="0"/>
                  </a:lnTo>
                  <a:lnTo>
                    <a:pt x="86" y="21"/>
                  </a:lnTo>
                  <a:lnTo>
                    <a:pt x="0" y="114"/>
                  </a:lnTo>
                </a:path>
              </a:pathLst>
            </a:custGeom>
            <a:solidFill>
              <a:srgbClr val="FFFFFF"/>
            </a:solidFill>
            <a:ln w="23813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020E38A-F9E6-4874-98BE-9E1C2CEE6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" y="2013"/>
              <a:ext cx="45" cy="47"/>
            </a:xfrm>
            <a:custGeom>
              <a:avLst/>
              <a:gdLst>
                <a:gd name="T0" fmla="*/ 0 w 61"/>
                <a:gd name="T1" fmla="*/ 19 h 63"/>
                <a:gd name="T2" fmla="*/ 0 w 61"/>
                <a:gd name="T3" fmla="*/ 19 h 63"/>
                <a:gd name="T4" fmla="*/ 61 w 61"/>
                <a:gd name="T5" fmla="*/ 0 h 63"/>
                <a:gd name="T6" fmla="*/ 47 w 61"/>
                <a:gd name="T7" fmla="*/ 63 h 63"/>
                <a:gd name="T8" fmla="*/ 0 w 61"/>
                <a:gd name="T9" fmla="*/ 1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3">
                  <a:moveTo>
                    <a:pt x="0" y="19"/>
                  </a:moveTo>
                  <a:lnTo>
                    <a:pt x="0" y="19"/>
                  </a:lnTo>
                  <a:lnTo>
                    <a:pt x="61" y="0"/>
                  </a:lnTo>
                  <a:lnTo>
                    <a:pt x="47" y="6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F7E08AB-94DB-4414-B2E3-F1D1C8531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2" y="1501"/>
              <a:ext cx="362" cy="447"/>
            </a:xfrm>
            <a:custGeom>
              <a:avLst/>
              <a:gdLst>
                <a:gd name="T0" fmla="*/ 245 w 491"/>
                <a:gd name="T1" fmla="*/ 302 h 602"/>
                <a:gd name="T2" fmla="*/ 245 w 491"/>
                <a:gd name="T3" fmla="*/ 302 h 602"/>
                <a:gd name="T4" fmla="*/ 25 w 491"/>
                <a:gd name="T5" fmla="*/ 233 h 602"/>
                <a:gd name="T6" fmla="*/ 25 w 491"/>
                <a:gd name="T7" fmla="*/ 139 h 602"/>
                <a:gd name="T8" fmla="*/ 245 w 491"/>
                <a:gd name="T9" fmla="*/ 190 h 602"/>
                <a:gd name="T10" fmla="*/ 466 w 491"/>
                <a:gd name="T11" fmla="*/ 139 h 602"/>
                <a:gd name="T12" fmla="*/ 466 w 491"/>
                <a:gd name="T13" fmla="*/ 233 h 602"/>
                <a:gd name="T14" fmla="*/ 245 w 491"/>
                <a:gd name="T15" fmla="*/ 302 h 602"/>
                <a:gd name="T16" fmla="*/ 245 w 491"/>
                <a:gd name="T17" fmla="*/ 440 h 602"/>
                <a:gd name="T18" fmla="*/ 245 w 491"/>
                <a:gd name="T19" fmla="*/ 440 h 602"/>
                <a:gd name="T20" fmla="*/ 25 w 491"/>
                <a:gd name="T21" fmla="*/ 370 h 602"/>
                <a:gd name="T22" fmla="*/ 25 w 491"/>
                <a:gd name="T23" fmla="*/ 276 h 602"/>
                <a:gd name="T24" fmla="*/ 245 w 491"/>
                <a:gd name="T25" fmla="*/ 328 h 602"/>
                <a:gd name="T26" fmla="*/ 466 w 491"/>
                <a:gd name="T27" fmla="*/ 276 h 602"/>
                <a:gd name="T28" fmla="*/ 466 w 491"/>
                <a:gd name="T29" fmla="*/ 370 h 602"/>
                <a:gd name="T30" fmla="*/ 245 w 491"/>
                <a:gd name="T31" fmla="*/ 440 h 602"/>
                <a:gd name="T32" fmla="*/ 245 w 491"/>
                <a:gd name="T33" fmla="*/ 577 h 602"/>
                <a:gd name="T34" fmla="*/ 245 w 491"/>
                <a:gd name="T35" fmla="*/ 577 h 602"/>
                <a:gd name="T36" fmla="*/ 25 w 491"/>
                <a:gd name="T37" fmla="*/ 507 h 602"/>
                <a:gd name="T38" fmla="*/ 25 w 491"/>
                <a:gd name="T39" fmla="*/ 414 h 602"/>
                <a:gd name="T40" fmla="*/ 245 w 491"/>
                <a:gd name="T41" fmla="*/ 465 h 602"/>
                <a:gd name="T42" fmla="*/ 466 w 491"/>
                <a:gd name="T43" fmla="*/ 414 h 602"/>
                <a:gd name="T44" fmla="*/ 466 w 491"/>
                <a:gd name="T45" fmla="*/ 507 h 602"/>
                <a:gd name="T46" fmla="*/ 245 w 491"/>
                <a:gd name="T47" fmla="*/ 577 h 602"/>
                <a:gd name="T48" fmla="*/ 245 w 491"/>
                <a:gd name="T49" fmla="*/ 26 h 602"/>
                <a:gd name="T50" fmla="*/ 245 w 491"/>
                <a:gd name="T51" fmla="*/ 26 h 602"/>
                <a:gd name="T52" fmla="*/ 466 w 491"/>
                <a:gd name="T53" fmla="*/ 95 h 602"/>
                <a:gd name="T54" fmla="*/ 245 w 491"/>
                <a:gd name="T55" fmla="*/ 165 h 602"/>
                <a:gd name="T56" fmla="*/ 25 w 491"/>
                <a:gd name="T57" fmla="*/ 95 h 602"/>
                <a:gd name="T58" fmla="*/ 245 w 491"/>
                <a:gd name="T59" fmla="*/ 26 h 602"/>
                <a:gd name="T60" fmla="*/ 245 w 491"/>
                <a:gd name="T61" fmla="*/ 0 h 602"/>
                <a:gd name="T62" fmla="*/ 245 w 491"/>
                <a:gd name="T63" fmla="*/ 0 h 602"/>
                <a:gd name="T64" fmla="*/ 0 w 491"/>
                <a:gd name="T65" fmla="*/ 95 h 602"/>
                <a:gd name="T66" fmla="*/ 0 w 491"/>
                <a:gd name="T67" fmla="*/ 233 h 602"/>
                <a:gd name="T68" fmla="*/ 0 w 491"/>
                <a:gd name="T69" fmla="*/ 370 h 602"/>
                <a:gd name="T70" fmla="*/ 0 w 491"/>
                <a:gd name="T71" fmla="*/ 507 h 602"/>
                <a:gd name="T72" fmla="*/ 245 w 491"/>
                <a:gd name="T73" fmla="*/ 602 h 602"/>
                <a:gd name="T74" fmla="*/ 491 w 491"/>
                <a:gd name="T75" fmla="*/ 507 h 602"/>
                <a:gd name="T76" fmla="*/ 491 w 491"/>
                <a:gd name="T77" fmla="*/ 370 h 602"/>
                <a:gd name="T78" fmla="*/ 491 w 491"/>
                <a:gd name="T79" fmla="*/ 233 h 602"/>
                <a:gd name="T80" fmla="*/ 491 w 491"/>
                <a:gd name="T81" fmla="*/ 95 h 602"/>
                <a:gd name="T82" fmla="*/ 245 w 491"/>
                <a:gd name="T83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1" h="602">
                  <a:moveTo>
                    <a:pt x="245" y="302"/>
                  </a:moveTo>
                  <a:lnTo>
                    <a:pt x="245" y="302"/>
                  </a:lnTo>
                  <a:cubicBezTo>
                    <a:pt x="119" y="302"/>
                    <a:pt x="25" y="266"/>
                    <a:pt x="25" y="233"/>
                  </a:cubicBezTo>
                  <a:lnTo>
                    <a:pt x="25" y="139"/>
                  </a:lnTo>
                  <a:cubicBezTo>
                    <a:pt x="68" y="173"/>
                    <a:pt x="158" y="190"/>
                    <a:pt x="245" y="190"/>
                  </a:cubicBezTo>
                  <a:cubicBezTo>
                    <a:pt x="332" y="190"/>
                    <a:pt x="423" y="173"/>
                    <a:pt x="466" y="139"/>
                  </a:cubicBezTo>
                  <a:lnTo>
                    <a:pt x="466" y="233"/>
                  </a:lnTo>
                  <a:cubicBezTo>
                    <a:pt x="466" y="266"/>
                    <a:pt x="372" y="302"/>
                    <a:pt x="245" y="302"/>
                  </a:cubicBezTo>
                  <a:close/>
                  <a:moveTo>
                    <a:pt x="245" y="440"/>
                  </a:moveTo>
                  <a:lnTo>
                    <a:pt x="245" y="440"/>
                  </a:lnTo>
                  <a:cubicBezTo>
                    <a:pt x="119" y="440"/>
                    <a:pt x="25" y="403"/>
                    <a:pt x="25" y="370"/>
                  </a:cubicBezTo>
                  <a:lnTo>
                    <a:pt x="25" y="276"/>
                  </a:lnTo>
                  <a:cubicBezTo>
                    <a:pt x="68" y="310"/>
                    <a:pt x="158" y="328"/>
                    <a:pt x="245" y="328"/>
                  </a:cubicBezTo>
                  <a:cubicBezTo>
                    <a:pt x="332" y="328"/>
                    <a:pt x="423" y="310"/>
                    <a:pt x="466" y="276"/>
                  </a:cubicBezTo>
                  <a:lnTo>
                    <a:pt x="466" y="370"/>
                  </a:lnTo>
                  <a:cubicBezTo>
                    <a:pt x="466" y="403"/>
                    <a:pt x="372" y="440"/>
                    <a:pt x="245" y="440"/>
                  </a:cubicBezTo>
                  <a:close/>
                  <a:moveTo>
                    <a:pt x="245" y="577"/>
                  </a:moveTo>
                  <a:lnTo>
                    <a:pt x="245" y="577"/>
                  </a:lnTo>
                  <a:cubicBezTo>
                    <a:pt x="119" y="577"/>
                    <a:pt x="25" y="540"/>
                    <a:pt x="25" y="507"/>
                  </a:cubicBezTo>
                  <a:lnTo>
                    <a:pt x="25" y="414"/>
                  </a:lnTo>
                  <a:cubicBezTo>
                    <a:pt x="68" y="447"/>
                    <a:pt x="158" y="465"/>
                    <a:pt x="245" y="465"/>
                  </a:cubicBezTo>
                  <a:cubicBezTo>
                    <a:pt x="332" y="465"/>
                    <a:pt x="423" y="447"/>
                    <a:pt x="466" y="414"/>
                  </a:cubicBezTo>
                  <a:lnTo>
                    <a:pt x="466" y="507"/>
                  </a:lnTo>
                  <a:cubicBezTo>
                    <a:pt x="466" y="540"/>
                    <a:pt x="372" y="577"/>
                    <a:pt x="245" y="577"/>
                  </a:cubicBezTo>
                  <a:close/>
                  <a:moveTo>
                    <a:pt x="245" y="26"/>
                  </a:moveTo>
                  <a:lnTo>
                    <a:pt x="245" y="26"/>
                  </a:lnTo>
                  <a:cubicBezTo>
                    <a:pt x="372" y="26"/>
                    <a:pt x="466" y="63"/>
                    <a:pt x="466" y="95"/>
                  </a:cubicBezTo>
                  <a:cubicBezTo>
                    <a:pt x="466" y="128"/>
                    <a:pt x="372" y="165"/>
                    <a:pt x="245" y="165"/>
                  </a:cubicBezTo>
                  <a:cubicBezTo>
                    <a:pt x="119" y="165"/>
                    <a:pt x="25" y="128"/>
                    <a:pt x="25" y="95"/>
                  </a:cubicBezTo>
                  <a:cubicBezTo>
                    <a:pt x="25" y="63"/>
                    <a:pt x="119" y="26"/>
                    <a:pt x="245" y="26"/>
                  </a:cubicBezTo>
                  <a:close/>
                  <a:moveTo>
                    <a:pt x="245" y="0"/>
                  </a:moveTo>
                  <a:lnTo>
                    <a:pt x="245" y="0"/>
                  </a:lnTo>
                  <a:cubicBezTo>
                    <a:pt x="126" y="0"/>
                    <a:pt x="0" y="34"/>
                    <a:pt x="0" y="95"/>
                  </a:cubicBezTo>
                  <a:lnTo>
                    <a:pt x="0" y="233"/>
                  </a:lnTo>
                  <a:lnTo>
                    <a:pt x="0" y="370"/>
                  </a:lnTo>
                  <a:lnTo>
                    <a:pt x="0" y="507"/>
                  </a:lnTo>
                  <a:cubicBezTo>
                    <a:pt x="0" y="569"/>
                    <a:pt x="126" y="602"/>
                    <a:pt x="245" y="602"/>
                  </a:cubicBezTo>
                  <a:cubicBezTo>
                    <a:pt x="365" y="602"/>
                    <a:pt x="491" y="569"/>
                    <a:pt x="491" y="507"/>
                  </a:cubicBezTo>
                  <a:lnTo>
                    <a:pt x="491" y="370"/>
                  </a:lnTo>
                  <a:lnTo>
                    <a:pt x="491" y="233"/>
                  </a:lnTo>
                  <a:lnTo>
                    <a:pt x="491" y="95"/>
                  </a:lnTo>
                  <a:cubicBezTo>
                    <a:pt x="491" y="34"/>
                    <a:pt x="365" y="0"/>
                    <a:pt x="245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CC58DCD-5ED1-4E3C-AD3B-0A7C6335C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4" y="2135"/>
              <a:ext cx="189" cy="219"/>
            </a:xfrm>
            <a:custGeom>
              <a:avLst/>
              <a:gdLst>
                <a:gd name="T0" fmla="*/ 52 w 256"/>
                <a:gd name="T1" fmla="*/ 208 h 294"/>
                <a:gd name="T2" fmla="*/ 16 w 256"/>
                <a:gd name="T3" fmla="*/ 208 h 294"/>
                <a:gd name="T4" fmla="*/ 52 w 256"/>
                <a:gd name="T5" fmla="*/ 208 h 294"/>
                <a:gd name="T6" fmla="*/ 52 w 256"/>
                <a:gd name="T7" fmla="*/ 82 h 294"/>
                <a:gd name="T8" fmla="*/ 16 w 256"/>
                <a:gd name="T9" fmla="*/ 82 h 294"/>
                <a:gd name="T10" fmla="*/ 52 w 256"/>
                <a:gd name="T11" fmla="*/ 82 h 294"/>
                <a:gd name="T12" fmla="*/ 204 w 256"/>
                <a:gd name="T13" fmla="*/ 82 h 294"/>
                <a:gd name="T14" fmla="*/ 241 w 256"/>
                <a:gd name="T15" fmla="*/ 82 h 294"/>
                <a:gd name="T16" fmla="*/ 204 w 256"/>
                <a:gd name="T17" fmla="*/ 82 h 294"/>
                <a:gd name="T18" fmla="*/ 128 w 256"/>
                <a:gd name="T19" fmla="*/ 278 h 294"/>
                <a:gd name="T20" fmla="*/ 128 w 256"/>
                <a:gd name="T21" fmla="*/ 242 h 294"/>
                <a:gd name="T22" fmla="*/ 128 w 256"/>
                <a:gd name="T23" fmla="*/ 278 h 294"/>
                <a:gd name="T24" fmla="*/ 128 w 256"/>
                <a:gd name="T25" fmla="*/ 16 h 294"/>
                <a:gd name="T26" fmla="*/ 128 w 256"/>
                <a:gd name="T27" fmla="*/ 52 h 294"/>
                <a:gd name="T28" fmla="*/ 128 w 256"/>
                <a:gd name="T29" fmla="*/ 16 h 294"/>
                <a:gd name="T30" fmla="*/ 128 w 256"/>
                <a:gd name="T31" fmla="*/ 185 h 294"/>
                <a:gd name="T32" fmla="*/ 128 w 256"/>
                <a:gd name="T33" fmla="*/ 109 h 294"/>
                <a:gd name="T34" fmla="*/ 128 w 256"/>
                <a:gd name="T35" fmla="*/ 185 h 294"/>
                <a:gd name="T36" fmla="*/ 241 w 256"/>
                <a:gd name="T37" fmla="*/ 208 h 294"/>
                <a:gd name="T38" fmla="*/ 204 w 256"/>
                <a:gd name="T39" fmla="*/ 208 h 294"/>
                <a:gd name="T40" fmla="*/ 241 w 256"/>
                <a:gd name="T41" fmla="*/ 208 h 294"/>
                <a:gd name="T42" fmla="*/ 223 w 256"/>
                <a:gd name="T43" fmla="*/ 175 h 294"/>
                <a:gd name="T44" fmla="*/ 176 w 256"/>
                <a:gd name="T45" fmla="*/ 166 h 294"/>
                <a:gd name="T46" fmla="*/ 174 w 256"/>
                <a:gd name="T47" fmla="*/ 125 h 294"/>
                <a:gd name="T48" fmla="*/ 223 w 256"/>
                <a:gd name="T49" fmla="*/ 115 h 294"/>
                <a:gd name="T50" fmla="*/ 223 w 256"/>
                <a:gd name="T51" fmla="*/ 48 h 294"/>
                <a:gd name="T52" fmla="*/ 190 w 256"/>
                <a:gd name="T53" fmla="*/ 91 h 294"/>
                <a:gd name="T54" fmla="*/ 137 w 256"/>
                <a:gd name="T55" fmla="*/ 96 h 294"/>
                <a:gd name="T56" fmla="*/ 161 w 256"/>
                <a:gd name="T57" fmla="*/ 34 h 294"/>
                <a:gd name="T58" fmla="*/ 94 w 256"/>
                <a:gd name="T59" fmla="*/ 34 h 294"/>
                <a:gd name="T60" fmla="*/ 118 w 256"/>
                <a:gd name="T61" fmla="*/ 96 h 294"/>
                <a:gd name="T62" fmla="*/ 66 w 256"/>
                <a:gd name="T63" fmla="*/ 91 h 294"/>
                <a:gd name="T64" fmla="*/ 34 w 256"/>
                <a:gd name="T65" fmla="*/ 48 h 294"/>
                <a:gd name="T66" fmla="*/ 34 w 256"/>
                <a:gd name="T67" fmla="*/ 115 h 294"/>
                <a:gd name="T68" fmla="*/ 81 w 256"/>
                <a:gd name="T69" fmla="*/ 124 h 294"/>
                <a:gd name="T70" fmla="*/ 80 w 256"/>
                <a:gd name="T71" fmla="*/ 167 h 294"/>
                <a:gd name="T72" fmla="*/ 34 w 256"/>
                <a:gd name="T73" fmla="*/ 175 h 294"/>
                <a:gd name="T74" fmla="*/ 34 w 256"/>
                <a:gd name="T75" fmla="*/ 242 h 294"/>
                <a:gd name="T76" fmla="*/ 66 w 256"/>
                <a:gd name="T77" fmla="*/ 199 h 294"/>
                <a:gd name="T78" fmla="*/ 118 w 256"/>
                <a:gd name="T79" fmla="*/ 198 h 294"/>
                <a:gd name="T80" fmla="*/ 94 w 256"/>
                <a:gd name="T81" fmla="*/ 260 h 294"/>
                <a:gd name="T82" fmla="*/ 161 w 256"/>
                <a:gd name="T83" fmla="*/ 260 h 294"/>
                <a:gd name="T84" fmla="*/ 137 w 256"/>
                <a:gd name="T85" fmla="*/ 198 h 294"/>
                <a:gd name="T86" fmla="*/ 190 w 256"/>
                <a:gd name="T87" fmla="*/ 199 h 294"/>
                <a:gd name="T88" fmla="*/ 223 w 256"/>
                <a:gd name="T89" fmla="*/ 242 h 294"/>
                <a:gd name="T90" fmla="*/ 223 w 256"/>
                <a:gd name="T91" fmla="*/ 17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6" h="294">
                  <a:moveTo>
                    <a:pt x="52" y="208"/>
                  </a:moveTo>
                  <a:lnTo>
                    <a:pt x="52" y="208"/>
                  </a:lnTo>
                  <a:cubicBezTo>
                    <a:pt x="52" y="218"/>
                    <a:pt x="44" y="227"/>
                    <a:pt x="34" y="227"/>
                  </a:cubicBezTo>
                  <a:cubicBezTo>
                    <a:pt x="24" y="227"/>
                    <a:pt x="16" y="218"/>
                    <a:pt x="16" y="208"/>
                  </a:cubicBezTo>
                  <a:cubicBezTo>
                    <a:pt x="16" y="198"/>
                    <a:pt x="24" y="190"/>
                    <a:pt x="34" y="190"/>
                  </a:cubicBezTo>
                  <a:cubicBezTo>
                    <a:pt x="44" y="190"/>
                    <a:pt x="52" y="198"/>
                    <a:pt x="52" y="208"/>
                  </a:cubicBezTo>
                  <a:close/>
                  <a:moveTo>
                    <a:pt x="52" y="82"/>
                  </a:moveTo>
                  <a:lnTo>
                    <a:pt x="52" y="82"/>
                  </a:lnTo>
                  <a:cubicBezTo>
                    <a:pt x="52" y="92"/>
                    <a:pt x="44" y="100"/>
                    <a:pt x="34" y="100"/>
                  </a:cubicBezTo>
                  <a:cubicBezTo>
                    <a:pt x="24" y="100"/>
                    <a:pt x="16" y="92"/>
                    <a:pt x="16" y="82"/>
                  </a:cubicBezTo>
                  <a:cubicBezTo>
                    <a:pt x="16" y="72"/>
                    <a:pt x="24" y="63"/>
                    <a:pt x="34" y="63"/>
                  </a:cubicBezTo>
                  <a:cubicBezTo>
                    <a:pt x="44" y="63"/>
                    <a:pt x="52" y="72"/>
                    <a:pt x="52" y="82"/>
                  </a:cubicBezTo>
                  <a:close/>
                  <a:moveTo>
                    <a:pt x="204" y="82"/>
                  </a:moveTo>
                  <a:lnTo>
                    <a:pt x="204" y="82"/>
                  </a:lnTo>
                  <a:cubicBezTo>
                    <a:pt x="204" y="72"/>
                    <a:pt x="213" y="63"/>
                    <a:pt x="223" y="63"/>
                  </a:cubicBezTo>
                  <a:cubicBezTo>
                    <a:pt x="233" y="63"/>
                    <a:pt x="241" y="72"/>
                    <a:pt x="241" y="82"/>
                  </a:cubicBezTo>
                  <a:cubicBezTo>
                    <a:pt x="241" y="92"/>
                    <a:pt x="233" y="100"/>
                    <a:pt x="223" y="100"/>
                  </a:cubicBezTo>
                  <a:cubicBezTo>
                    <a:pt x="213" y="100"/>
                    <a:pt x="204" y="92"/>
                    <a:pt x="204" y="82"/>
                  </a:cubicBezTo>
                  <a:close/>
                  <a:moveTo>
                    <a:pt x="128" y="278"/>
                  </a:moveTo>
                  <a:lnTo>
                    <a:pt x="128" y="278"/>
                  </a:lnTo>
                  <a:cubicBezTo>
                    <a:pt x="118" y="278"/>
                    <a:pt x="110" y="270"/>
                    <a:pt x="110" y="260"/>
                  </a:cubicBezTo>
                  <a:cubicBezTo>
                    <a:pt x="110" y="250"/>
                    <a:pt x="118" y="242"/>
                    <a:pt x="128" y="242"/>
                  </a:cubicBezTo>
                  <a:cubicBezTo>
                    <a:pt x="138" y="242"/>
                    <a:pt x="146" y="250"/>
                    <a:pt x="146" y="260"/>
                  </a:cubicBezTo>
                  <a:cubicBezTo>
                    <a:pt x="146" y="270"/>
                    <a:pt x="138" y="278"/>
                    <a:pt x="128" y="278"/>
                  </a:cubicBezTo>
                  <a:close/>
                  <a:moveTo>
                    <a:pt x="128" y="16"/>
                  </a:moveTo>
                  <a:lnTo>
                    <a:pt x="128" y="16"/>
                  </a:lnTo>
                  <a:cubicBezTo>
                    <a:pt x="138" y="16"/>
                    <a:pt x="146" y="24"/>
                    <a:pt x="146" y="34"/>
                  </a:cubicBezTo>
                  <a:cubicBezTo>
                    <a:pt x="146" y="44"/>
                    <a:pt x="138" y="52"/>
                    <a:pt x="128" y="52"/>
                  </a:cubicBezTo>
                  <a:cubicBezTo>
                    <a:pt x="118" y="52"/>
                    <a:pt x="110" y="44"/>
                    <a:pt x="110" y="34"/>
                  </a:cubicBezTo>
                  <a:cubicBezTo>
                    <a:pt x="110" y="24"/>
                    <a:pt x="118" y="16"/>
                    <a:pt x="128" y="16"/>
                  </a:cubicBezTo>
                  <a:close/>
                  <a:moveTo>
                    <a:pt x="128" y="185"/>
                  </a:moveTo>
                  <a:lnTo>
                    <a:pt x="128" y="185"/>
                  </a:lnTo>
                  <a:cubicBezTo>
                    <a:pt x="107" y="185"/>
                    <a:pt x="90" y="168"/>
                    <a:pt x="90" y="147"/>
                  </a:cubicBezTo>
                  <a:cubicBezTo>
                    <a:pt x="90" y="126"/>
                    <a:pt x="107" y="109"/>
                    <a:pt x="128" y="109"/>
                  </a:cubicBezTo>
                  <a:cubicBezTo>
                    <a:pt x="149" y="109"/>
                    <a:pt x="166" y="126"/>
                    <a:pt x="166" y="147"/>
                  </a:cubicBezTo>
                  <a:cubicBezTo>
                    <a:pt x="166" y="168"/>
                    <a:pt x="149" y="185"/>
                    <a:pt x="128" y="185"/>
                  </a:cubicBezTo>
                  <a:close/>
                  <a:moveTo>
                    <a:pt x="241" y="208"/>
                  </a:moveTo>
                  <a:lnTo>
                    <a:pt x="241" y="208"/>
                  </a:lnTo>
                  <a:cubicBezTo>
                    <a:pt x="241" y="218"/>
                    <a:pt x="233" y="227"/>
                    <a:pt x="223" y="227"/>
                  </a:cubicBezTo>
                  <a:cubicBezTo>
                    <a:pt x="213" y="227"/>
                    <a:pt x="204" y="218"/>
                    <a:pt x="204" y="208"/>
                  </a:cubicBezTo>
                  <a:cubicBezTo>
                    <a:pt x="204" y="198"/>
                    <a:pt x="213" y="190"/>
                    <a:pt x="223" y="190"/>
                  </a:cubicBezTo>
                  <a:cubicBezTo>
                    <a:pt x="233" y="190"/>
                    <a:pt x="241" y="198"/>
                    <a:pt x="241" y="208"/>
                  </a:cubicBezTo>
                  <a:close/>
                  <a:moveTo>
                    <a:pt x="223" y="175"/>
                  </a:moveTo>
                  <a:lnTo>
                    <a:pt x="223" y="175"/>
                  </a:lnTo>
                  <a:cubicBezTo>
                    <a:pt x="214" y="175"/>
                    <a:pt x="207" y="178"/>
                    <a:pt x="200" y="183"/>
                  </a:cubicBezTo>
                  <a:lnTo>
                    <a:pt x="176" y="166"/>
                  </a:lnTo>
                  <a:cubicBezTo>
                    <a:pt x="178" y="160"/>
                    <a:pt x="180" y="154"/>
                    <a:pt x="180" y="147"/>
                  </a:cubicBezTo>
                  <a:cubicBezTo>
                    <a:pt x="180" y="140"/>
                    <a:pt x="178" y="132"/>
                    <a:pt x="174" y="125"/>
                  </a:cubicBezTo>
                  <a:lnTo>
                    <a:pt x="200" y="107"/>
                  </a:lnTo>
                  <a:cubicBezTo>
                    <a:pt x="207" y="112"/>
                    <a:pt x="214" y="115"/>
                    <a:pt x="223" y="115"/>
                  </a:cubicBezTo>
                  <a:cubicBezTo>
                    <a:pt x="241" y="115"/>
                    <a:pt x="256" y="100"/>
                    <a:pt x="256" y="82"/>
                  </a:cubicBezTo>
                  <a:cubicBezTo>
                    <a:pt x="256" y="63"/>
                    <a:pt x="241" y="48"/>
                    <a:pt x="223" y="48"/>
                  </a:cubicBezTo>
                  <a:cubicBezTo>
                    <a:pt x="204" y="48"/>
                    <a:pt x="189" y="63"/>
                    <a:pt x="189" y="82"/>
                  </a:cubicBezTo>
                  <a:cubicBezTo>
                    <a:pt x="189" y="84"/>
                    <a:pt x="189" y="87"/>
                    <a:pt x="190" y="91"/>
                  </a:cubicBezTo>
                  <a:lnTo>
                    <a:pt x="163" y="109"/>
                  </a:lnTo>
                  <a:cubicBezTo>
                    <a:pt x="156" y="103"/>
                    <a:pt x="147" y="98"/>
                    <a:pt x="137" y="96"/>
                  </a:cubicBezTo>
                  <a:lnTo>
                    <a:pt x="137" y="67"/>
                  </a:lnTo>
                  <a:cubicBezTo>
                    <a:pt x="152" y="62"/>
                    <a:pt x="161" y="49"/>
                    <a:pt x="161" y="34"/>
                  </a:cubicBezTo>
                  <a:cubicBezTo>
                    <a:pt x="161" y="16"/>
                    <a:pt x="146" y="0"/>
                    <a:pt x="128" y="0"/>
                  </a:cubicBezTo>
                  <a:cubicBezTo>
                    <a:pt x="109" y="0"/>
                    <a:pt x="94" y="16"/>
                    <a:pt x="94" y="34"/>
                  </a:cubicBezTo>
                  <a:cubicBezTo>
                    <a:pt x="94" y="49"/>
                    <a:pt x="104" y="62"/>
                    <a:pt x="118" y="67"/>
                  </a:cubicBezTo>
                  <a:lnTo>
                    <a:pt x="118" y="96"/>
                  </a:lnTo>
                  <a:cubicBezTo>
                    <a:pt x="108" y="98"/>
                    <a:pt x="100" y="102"/>
                    <a:pt x="93" y="109"/>
                  </a:cubicBezTo>
                  <a:lnTo>
                    <a:pt x="66" y="91"/>
                  </a:lnTo>
                  <a:cubicBezTo>
                    <a:pt x="67" y="87"/>
                    <a:pt x="68" y="84"/>
                    <a:pt x="68" y="82"/>
                  </a:cubicBezTo>
                  <a:cubicBezTo>
                    <a:pt x="68" y="63"/>
                    <a:pt x="53" y="48"/>
                    <a:pt x="34" y="48"/>
                  </a:cubicBezTo>
                  <a:cubicBezTo>
                    <a:pt x="15" y="48"/>
                    <a:pt x="0" y="63"/>
                    <a:pt x="0" y="82"/>
                  </a:cubicBezTo>
                  <a:cubicBezTo>
                    <a:pt x="0" y="100"/>
                    <a:pt x="15" y="115"/>
                    <a:pt x="34" y="115"/>
                  </a:cubicBezTo>
                  <a:cubicBezTo>
                    <a:pt x="42" y="115"/>
                    <a:pt x="50" y="112"/>
                    <a:pt x="56" y="107"/>
                  </a:cubicBezTo>
                  <a:lnTo>
                    <a:pt x="81" y="124"/>
                  </a:lnTo>
                  <a:cubicBezTo>
                    <a:pt x="78" y="132"/>
                    <a:pt x="76" y="139"/>
                    <a:pt x="76" y="147"/>
                  </a:cubicBezTo>
                  <a:cubicBezTo>
                    <a:pt x="76" y="154"/>
                    <a:pt x="77" y="160"/>
                    <a:pt x="80" y="167"/>
                  </a:cubicBezTo>
                  <a:lnTo>
                    <a:pt x="56" y="183"/>
                  </a:lnTo>
                  <a:cubicBezTo>
                    <a:pt x="50" y="178"/>
                    <a:pt x="42" y="175"/>
                    <a:pt x="34" y="175"/>
                  </a:cubicBezTo>
                  <a:cubicBezTo>
                    <a:pt x="15" y="175"/>
                    <a:pt x="0" y="190"/>
                    <a:pt x="0" y="208"/>
                  </a:cubicBezTo>
                  <a:cubicBezTo>
                    <a:pt x="0" y="227"/>
                    <a:pt x="15" y="242"/>
                    <a:pt x="34" y="242"/>
                  </a:cubicBezTo>
                  <a:cubicBezTo>
                    <a:pt x="53" y="242"/>
                    <a:pt x="68" y="227"/>
                    <a:pt x="68" y="208"/>
                  </a:cubicBezTo>
                  <a:cubicBezTo>
                    <a:pt x="68" y="206"/>
                    <a:pt x="67" y="203"/>
                    <a:pt x="66" y="199"/>
                  </a:cubicBezTo>
                  <a:lnTo>
                    <a:pt x="90" y="183"/>
                  </a:lnTo>
                  <a:cubicBezTo>
                    <a:pt x="98" y="191"/>
                    <a:pt x="107" y="196"/>
                    <a:pt x="118" y="198"/>
                  </a:cubicBezTo>
                  <a:lnTo>
                    <a:pt x="118" y="227"/>
                  </a:lnTo>
                  <a:cubicBezTo>
                    <a:pt x="104" y="232"/>
                    <a:pt x="94" y="245"/>
                    <a:pt x="94" y="260"/>
                  </a:cubicBezTo>
                  <a:cubicBezTo>
                    <a:pt x="94" y="278"/>
                    <a:pt x="109" y="294"/>
                    <a:pt x="128" y="294"/>
                  </a:cubicBezTo>
                  <a:cubicBezTo>
                    <a:pt x="146" y="294"/>
                    <a:pt x="161" y="278"/>
                    <a:pt x="161" y="260"/>
                  </a:cubicBezTo>
                  <a:cubicBezTo>
                    <a:pt x="161" y="245"/>
                    <a:pt x="152" y="232"/>
                    <a:pt x="137" y="227"/>
                  </a:cubicBezTo>
                  <a:lnTo>
                    <a:pt x="137" y="198"/>
                  </a:lnTo>
                  <a:cubicBezTo>
                    <a:pt x="148" y="196"/>
                    <a:pt x="158" y="190"/>
                    <a:pt x="165" y="182"/>
                  </a:cubicBezTo>
                  <a:lnTo>
                    <a:pt x="190" y="199"/>
                  </a:lnTo>
                  <a:cubicBezTo>
                    <a:pt x="189" y="203"/>
                    <a:pt x="189" y="206"/>
                    <a:pt x="189" y="208"/>
                  </a:cubicBezTo>
                  <a:cubicBezTo>
                    <a:pt x="189" y="227"/>
                    <a:pt x="204" y="242"/>
                    <a:pt x="223" y="242"/>
                  </a:cubicBezTo>
                  <a:cubicBezTo>
                    <a:pt x="241" y="242"/>
                    <a:pt x="256" y="227"/>
                    <a:pt x="256" y="208"/>
                  </a:cubicBezTo>
                  <a:cubicBezTo>
                    <a:pt x="256" y="190"/>
                    <a:pt x="241" y="175"/>
                    <a:pt x="223" y="17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4" tIns="45717" rIns="91434" bIns="45717" numCol="1" anchor="t" anchorCtr="0" compatLnSpc="1">
              <a:prstTxWarp prst="textNoShape">
                <a:avLst/>
              </a:prstTxWarp>
            </a:bodyPr>
            <a:lstStyle/>
            <a:p>
              <a:pPr defTabSz="914358">
                <a:defRPr/>
              </a:pPr>
              <a:endParaRPr lang="en-GB">
                <a:solidFill>
                  <a:srgbClr val="2F3541"/>
                </a:solidFill>
                <a:latin typeface="Trebuchet MS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BB9926F-AC02-4D1C-824E-22216E058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53" y="3735389"/>
            <a:ext cx="819705" cy="7760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B9AC69-5014-4206-A615-B138B1D3E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0" y="3769067"/>
            <a:ext cx="1164663" cy="14062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10C4D8-FDEE-4D16-8DA4-095D5F4248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78" t="15596" r="23470" b="27874"/>
          <a:stretch/>
        </p:blipFill>
        <p:spPr>
          <a:xfrm>
            <a:off x="9432682" y="4392730"/>
            <a:ext cx="1313176" cy="74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C69C03-2E9E-4577-AC32-E074FECFA031}"/>
              </a:ext>
            </a:extLst>
          </p:cNvPr>
          <p:cNvSpPr txBox="1"/>
          <p:nvPr/>
        </p:nvSpPr>
        <p:spPr>
          <a:xfrm>
            <a:off x="8483051" y="5399023"/>
            <a:ext cx="2326703" cy="776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indent="-342884" algn="ctr" defTabSz="914358"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​"/>
              <a:defRPr/>
            </a:pPr>
            <a:r>
              <a:rPr lang="en-GB" dirty="0">
                <a:solidFill>
                  <a:srgbClr val="00A99D"/>
                </a:solidFill>
                <a:latin typeface="Trebuchet MS"/>
              </a:rPr>
              <a:t>Healthcare </a:t>
            </a:r>
          </a:p>
          <a:p>
            <a:pPr indent="-342884" algn="ctr" defTabSz="914358"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​"/>
              <a:defRPr/>
            </a:pPr>
            <a:r>
              <a:rPr lang="en-GB" dirty="0">
                <a:solidFill>
                  <a:srgbClr val="00A99D"/>
                </a:solidFill>
                <a:latin typeface="Trebuchet MS"/>
              </a:rPr>
              <a:t>Protocols &amp; Data Models</a:t>
            </a:r>
          </a:p>
        </p:txBody>
      </p:sp>
    </p:spTree>
    <p:extLst>
      <p:ext uri="{BB962C8B-B14F-4D97-AF65-F5344CB8AC3E}">
        <p14:creationId xmlns:p14="http://schemas.microsoft.com/office/powerpoint/2010/main" val="94647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781111" y="2011822"/>
            <a:ext cx="3430454" cy="3453759"/>
            <a:chOff x="736812" y="1459040"/>
            <a:chExt cx="5516126" cy="555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704" y="2844265"/>
              <a:ext cx="1272761" cy="1204950"/>
            </a:xfrm>
            <a:prstGeom prst="rect">
              <a:avLst/>
            </a:prstGeom>
          </p:spPr>
        </p:pic>
        <p:pic>
          <p:nvPicPr>
            <p:cNvPr id="9" name="Picture 8" descr="IHE USA.jpg"/>
            <p:cNvPicPr>
              <a:picLocks noChangeAspect="1"/>
            </p:cNvPicPr>
            <p:nvPr/>
          </p:nvPicPr>
          <p:blipFill rotWithShape="1">
            <a:blip r:embed="rId4" cstate="print"/>
            <a:srcRect l="-4660" t="-15656" r="-3902" b="-18470"/>
            <a:stretch/>
          </p:blipFill>
          <p:spPr>
            <a:xfrm>
              <a:off x="1623717" y="4413663"/>
              <a:ext cx="1933574" cy="628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 descr="eHealth xchange.jpg"/>
            <p:cNvPicPr>
              <a:picLocks noChangeAspect="1"/>
            </p:cNvPicPr>
            <p:nvPr/>
          </p:nvPicPr>
          <p:blipFill rotWithShape="1">
            <a:blip r:embed="rId5" cstate="print"/>
            <a:srcRect l="-5877" t="-16294" r="-5290" b="-14458"/>
            <a:stretch/>
          </p:blipFill>
          <p:spPr>
            <a:xfrm>
              <a:off x="2479962" y="1459040"/>
              <a:ext cx="1612900" cy="772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-3514" t="-16406" r="-3526" b="-15693"/>
            <a:stretch/>
          </p:blipFill>
          <p:spPr>
            <a:xfrm>
              <a:off x="1027446" y="2455412"/>
              <a:ext cx="1971675" cy="6377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1445E87-61E1-4A44-B430-5EA461FA8E73}"/>
                </a:ext>
              </a:extLst>
            </p:cNvPr>
            <p:cNvSpPr txBox="1">
              <a:spLocks/>
            </p:cNvSpPr>
            <p:nvPr/>
          </p:nvSpPr>
          <p:spPr>
            <a:xfrm>
              <a:off x="796568" y="6121818"/>
              <a:ext cx="4979684" cy="8908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5750" indent="-1714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Trebuchet MS" panose="020B0603020202020204" pitchFamily="34" charset="0"/>
                <a:buChar char="―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buClr>
                  <a:srgbClr val="00A99D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Out-of-the-box healthcare interoperability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t="2267" b="-1"/>
            <a:stretch/>
          </p:blipFill>
          <p:spPr>
            <a:xfrm>
              <a:off x="1906509" y="3337397"/>
              <a:ext cx="748353" cy="7658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7B6532-9C94-8341-A184-B1991C5A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878" t="15596" r="23470" b="27874"/>
            <a:stretch/>
          </p:blipFill>
          <p:spPr>
            <a:xfrm>
              <a:off x="879135" y="1459040"/>
              <a:ext cx="1489166" cy="8498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7E528F-AD62-3842-ABF2-ED6922534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6248" t="-14099" r="-5156" b="-9256"/>
            <a:stretch/>
          </p:blipFill>
          <p:spPr>
            <a:xfrm>
              <a:off x="4589638" y="4016693"/>
              <a:ext cx="1245510" cy="8300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3DAC03-CE5D-B446-A29C-F2F0B5344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7054" t="-26966" r="-7054" b="-26966"/>
            <a:stretch/>
          </p:blipFill>
          <p:spPr>
            <a:xfrm>
              <a:off x="4589638" y="3170915"/>
              <a:ext cx="1663300" cy="6743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9F7BA7-5218-524D-8F10-79220331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86967" y="4431714"/>
              <a:ext cx="580165" cy="6808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C72807-34D8-0D4E-A39F-59524CD4C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456" t="-26301" r="-12456" b="-26301"/>
            <a:stretch/>
          </p:blipFill>
          <p:spPr>
            <a:xfrm>
              <a:off x="4204523" y="2042780"/>
              <a:ext cx="1588957" cy="922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86"/>
            <a:stretch/>
          </p:blipFill>
          <p:spPr>
            <a:xfrm>
              <a:off x="736812" y="3397452"/>
              <a:ext cx="840480" cy="612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A2FE2B9-007F-47A4-A7EE-2B5574E75C8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Organize the complexity, simplify the application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496EFD-E9A9-480B-8D6E-BEE6851F64A3}"/>
              </a:ext>
            </a:extLst>
          </p:cNvPr>
          <p:cNvGrpSpPr/>
          <p:nvPr/>
        </p:nvGrpSpPr>
        <p:grpSpPr>
          <a:xfrm>
            <a:off x="8240260" y="2097202"/>
            <a:ext cx="3366001" cy="3368379"/>
            <a:chOff x="8359990" y="2402369"/>
            <a:chExt cx="3366001" cy="336837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D08A35-7B9C-4E69-AF18-0BECCD55F7BB}"/>
                </a:ext>
              </a:extLst>
            </p:cNvPr>
            <p:cNvGrpSpPr/>
            <p:nvPr/>
          </p:nvGrpSpPr>
          <p:grpSpPr>
            <a:xfrm>
              <a:off x="8669438" y="2402369"/>
              <a:ext cx="2716029" cy="2581519"/>
              <a:chOff x="8496450" y="2052323"/>
              <a:chExt cx="2857385" cy="269075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BC6A263-099A-4B18-876F-BB2550DDC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880210" y="2544786"/>
                <a:ext cx="2122563" cy="163152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13EE0C-DC75-453A-9C37-76E0482A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02203" y="2272543"/>
                <a:ext cx="384552" cy="40562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DEA4FD4-5213-45B3-877C-27B613D0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59750" y="2052323"/>
                <a:ext cx="363481" cy="36348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673BB30-71C4-4516-A52B-57CC1864C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6450" y="2870632"/>
                <a:ext cx="489909" cy="38455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B9D72A-D74D-4144-9543-DADEA52AE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80333" y="2254853"/>
                <a:ext cx="500445" cy="39508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4EEC6B9-5D42-4E21-A8C6-0CEA2F02F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86755" y="2713443"/>
                <a:ext cx="467080" cy="49014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E6F81C5-7346-4856-8F8B-408AE8106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9741" y="4240586"/>
                <a:ext cx="503498" cy="502493"/>
              </a:xfrm>
              <a:prstGeom prst="rect">
                <a:avLst/>
              </a:prstGeom>
            </p:spPr>
          </p:pic>
        </p:grp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A2DF5253-CDA3-4A81-BBDB-045AC26F7C7B}"/>
                </a:ext>
              </a:extLst>
            </p:cNvPr>
            <p:cNvSpPr txBox="1">
              <a:spLocks/>
            </p:cNvSpPr>
            <p:nvPr/>
          </p:nvSpPr>
          <p:spPr>
            <a:xfrm>
              <a:off x="8359990" y="5216750"/>
              <a:ext cx="3366001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5750" indent="-1714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Trebuchet MS" panose="020B0603020202020204" pitchFamily="34" charset="0"/>
                <a:buChar char="―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A99D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dirty="0">
                  <a:solidFill>
                    <a:schemeClr val="accent6"/>
                  </a:solidFill>
                  <a:latin typeface="Trebuchet MS"/>
                </a:rPr>
                <a:t>Many sources, one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 model for application </a:t>
              </a:r>
              <a:r>
                <a:rPr lang="en-US" dirty="0">
                  <a:solidFill>
                    <a:schemeClr val="accent6"/>
                  </a:solidFill>
                  <a:latin typeface="Trebuchet MS"/>
                </a:rPr>
                <a:t>development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DA0D9C-D278-45E6-A1DA-543B68ED8DF1}"/>
              </a:ext>
            </a:extLst>
          </p:cNvPr>
          <p:cNvGrpSpPr/>
          <p:nvPr/>
        </p:nvGrpSpPr>
        <p:grpSpPr>
          <a:xfrm>
            <a:off x="4412999" y="2147588"/>
            <a:ext cx="3366001" cy="3287537"/>
            <a:chOff x="4460335" y="2451518"/>
            <a:chExt cx="3366001" cy="328753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963F739-8123-4684-8E5C-D72C1F92137F}"/>
                </a:ext>
              </a:extLst>
            </p:cNvPr>
            <p:cNvGrpSpPr/>
            <p:nvPr/>
          </p:nvGrpSpPr>
          <p:grpSpPr>
            <a:xfrm>
              <a:off x="4460335" y="2451518"/>
              <a:ext cx="3366001" cy="3287537"/>
              <a:chOff x="7458925" y="1908098"/>
              <a:chExt cx="3493938" cy="344916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11C43F6-0D43-0F40-BF9D-8AA0171F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3538" y="1908098"/>
                <a:ext cx="2364715" cy="2683750"/>
              </a:xfrm>
              <a:prstGeom prst="rect">
                <a:avLst/>
              </a:prstGeom>
            </p:spPr>
          </p:pic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95C9121-3A11-1F43-897A-3E9557DE7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8925" y="4803265"/>
                <a:ext cx="3493938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300"/>
                  </a:spcAft>
                  <a:buFont typeface="Arial" panose="020B0604020202020204" pitchFamily="34" charset="0"/>
                  <a:buChar char="​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85750" indent="-17145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865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Trebuchet MS" panose="020B0603020202020204" pitchFamily="34" charset="0"/>
                  <a:buChar char="―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00A99D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chemeClr val="tx2"/>
                    </a:solidFill>
                    <a:latin typeface="Trebuchet MS"/>
                  </a:rPr>
                  <a:t>Canonical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 messaging data model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A1E090-F100-4D2C-BC35-A5C934D4FA86}"/>
                </a:ext>
              </a:extLst>
            </p:cNvPr>
            <p:cNvSpPr/>
            <p:nvPr/>
          </p:nvSpPr>
          <p:spPr>
            <a:xfrm>
              <a:off x="5694744" y="3203589"/>
              <a:ext cx="816924" cy="89384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D04A580-C448-4B90-BE5C-587E163F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0402" y="3172789"/>
              <a:ext cx="648021" cy="95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3" y="1327413"/>
            <a:ext cx="5206535" cy="4344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138" y="355196"/>
            <a:ext cx="9293157" cy="997196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  <a:latin typeface="+mn-lt"/>
              </a:rPr>
              <a:t>Upgrade Safe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Extensible Data Model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(Summary Document Architecture = SDA)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242" y="1379465"/>
            <a:ext cx="5909771" cy="4084153"/>
          </a:xfrm>
        </p:spPr>
        <p:txBody>
          <a:bodyPr>
            <a:noAutofit/>
          </a:bodyPr>
          <a:lstStyle/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comprehensive data model informed by Providers, InterSystems TrakCare EMR, HIEs, and Payers </a:t>
            </a:r>
          </a:p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Extensible data model that can process data from any source including clinical, claims, device, and non-traditional data</a:t>
            </a:r>
          </a:p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Upgrade safe customizations that enable proprietary data, ontologies, and standards for population health, quality, care management, patient engagement, and operations, etc.</a:t>
            </a:r>
          </a:p>
          <a:p>
            <a: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IRIS for Health provides off the shelf and custom data validation at the point of ingestion</a:t>
            </a:r>
          </a:p>
          <a:p>
            <a:pPr marL="463550" lvl="1">
              <a:spcAft>
                <a:spcPts val="1200"/>
              </a:spcAft>
            </a:pPr>
            <a:r>
              <a:rPr lang="en-US" sz="1400" dirty="0">
                <a:cs typeface="Arial" pitchFamily="34" charset="0"/>
              </a:rPr>
              <a:t>Clearinghouse quality HL7 v2 validation tool that validates every character in the message to HL7 standards </a:t>
            </a:r>
          </a:p>
          <a:p>
            <a:pPr marL="463550" lvl="1">
              <a:spcAft>
                <a:spcPts val="1200"/>
              </a:spcAft>
            </a:pPr>
            <a:r>
              <a:rPr lang="en-US" sz="1400" dirty="0">
                <a:cs typeface="Arial" pitchFamily="34" charset="0"/>
              </a:rPr>
              <a:t>CDA validator for standard and custom data sources allowing for semantic rules out of the box and custom rules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138" y="5668686"/>
            <a:ext cx="5212080" cy="1097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640080" tIns="182880" rIns="182880" bIns="18288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17145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Trebuchet MS" panose="020B0603020202020204" pitchFamily="34" charset="0"/>
              <a:buChar char="―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3541"/>
              </a:solidFill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764536" y="3466163"/>
            <a:ext cx="548640" cy="54864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5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12793"/>
            <a:ext cx="12192000" cy="73705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</p:spPr>
        <p:txBody>
          <a:bodyPr wrap="square" lIns="457200" rIns="4572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F3541"/>
                </a:solidFill>
                <a:latin typeface="Trebuchet MS" panose="020B0603020202020204"/>
              </a:rPr>
              <a:t>IRIS for Health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translations are optimized for all health standards, allowing faster time to market and lower TCO for development and management of clinical data solutions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4751294" y="2148699"/>
            <a:ext cx="6131859" cy="1365292"/>
          </a:xfrm>
          <a:prstGeom prst="rect">
            <a:avLst/>
          </a:prstGeom>
          <a:solidFill>
            <a:srgbClr val="4E57A0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180605" y="3011877"/>
            <a:ext cx="127323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3716" tIns="13716" rIns="13716" bIns="1371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300"/>
              </a:spcAft>
              <a:buClr>
                <a:srgbClr val="9A6ED1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lang="en-US" sz="1500" kern="0" dirty="0">
                <a:solidFill>
                  <a:srgbClr val="FFFFFF"/>
                </a:solidFill>
                <a:latin typeface="Trebuchet MS" panose="020B0603020202020204"/>
              </a:rPr>
              <a:t>IRIS for Health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82936" y="2148699"/>
            <a:ext cx="2653628" cy="3753189"/>
            <a:chOff x="1082936" y="2148699"/>
            <a:chExt cx="2653628" cy="3622539"/>
          </a:xfrm>
        </p:grpSpPr>
        <p:sp>
          <p:nvSpPr>
            <p:cNvPr id="3" name="Rounded Rectangle 2"/>
            <p:cNvSpPr/>
            <p:nvPr/>
          </p:nvSpPr>
          <p:spPr>
            <a:xfrm>
              <a:off x="1082936" y="2148699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CDA, C-CDA, C32, etc.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82936" y="2682531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Flat Files / SFTP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82936" y="3216363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REST/JSON/XML/SOAP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82936" y="3750195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HL7 Version 2 / 3, Z Segments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082936" y="4284027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X12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82936" y="4817859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FHIR STU3</a:t>
              </a:r>
              <a:r>
                <a:rPr lang="en-US" sz="1400" dirty="0">
                  <a:solidFill>
                    <a:srgbClr val="FFFFFF"/>
                  </a:solidFill>
                  <a:latin typeface="Trebuchet MS" panose="020B0603020202020204"/>
                </a:rPr>
                <a:t> &amp;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R4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82936" y="5351690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Custom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176" y="3491331"/>
            <a:ext cx="6511887" cy="2482949"/>
          </a:xfrm>
          <a:prstGeom prst="rect">
            <a:avLst/>
          </a:prstGeom>
        </p:spPr>
      </p:pic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4751294" y="3483214"/>
            <a:ext cx="6131859" cy="2418674"/>
          </a:xfrm>
          <a:prstGeom prst="rect">
            <a:avLst/>
          </a:prstGeom>
          <a:solidFill>
            <a:srgbClr val="525ECE">
              <a:alpha val="20000"/>
            </a:srgbClr>
          </a:solidFill>
          <a:ln w="12700">
            <a:noFill/>
          </a:ln>
        </p:spPr>
        <p:txBody>
          <a:bodyPr vert="horz" wrap="square" lIns="182880" tIns="34290" rIns="27432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3890682" y="3807954"/>
            <a:ext cx="706494" cy="392324"/>
          </a:xfrm>
          <a:prstGeom prst="leftRightArrow">
            <a:avLst>
              <a:gd name="adj1" fmla="val 5802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28843" y="322520"/>
            <a:ext cx="929315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kern="0" dirty="0">
                <a:solidFill>
                  <a:schemeClr val="tx1"/>
                </a:solidFill>
                <a:cs typeface="Arial" pitchFamily="34" charset="0"/>
              </a:rPr>
              <a:t>Out-of-the-box healthcare interoperability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16326" y="2413576"/>
            <a:ext cx="1001794" cy="928773"/>
            <a:chOff x="5869704" y="2280980"/>
            <a:chExt cx="1001794" cy="928773"/>
          </a:xfrm>
        </p:grpSpPr>
        <p:sp>
          <p:nvSpPr>
            <p:cNvPr id="23" name="Arc 22"/>
            <p:cNvSpPr/>
            <p:nvPr/>
          </p:nvSpPr>
          <p:spPr bwMode="auto">
            <a:xfrm>
              <a:off x="5950217" y="2360827"/>
              <a:ext cx="822960" cy="848926"/>
            </a:xfrm>
            <a:prstGeom prst="arc">
              <a:avLst>
                <a:gd name="adj1" fmla="val 10812204"/>
                <a:gd name="adj2" fmla="val 0"/>
              </a:avLst>
            </a:prstGeom>
            <a:noFill/>
            <a:ln w="317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869704" y="2645579"/>
              <a:ext cx="1001794" cy="182880"/>
              <a:chOff x="1589534" y="2222040"/>
              <a:chExt cx="1001794" cy="182880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" name="Oval 26"/>
              <p:cNvSpPr>
                <a:spLocks noChangeAspect="1"/>
              </p:cNvSpPr>
              <p:nvPr/>
            </p:nvSpPr>
            <p:spPr bwMode="auto">
              <a:xfrm>
                <a:off x="1589534" y="2222040"/>
                <a:ext cx="182880" cy="182880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7318A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 bwMode="auto">
              <a:xfrm>
                <a:off x="2408448" y="2222040"/>
                <a:ext cx="182880" cy="182880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7318A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Oval 25"/>
            <p:cNvSpPr>
              <a:spLocks noChangeAspect="1"/>
            </p:cNvSpPr>
            <p:nvPr/>
          </p:nvSpPr>
          <p:spPr bwMode="auto">
            <a:xfrm>
              <a:off x="6279161" y="2280980"/>
              <a:ext cx="182880" cy="18288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E82F4B-2F42-064B-AECB-F9A5B932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50" y="2346309"/>
            <a:ext cx="2656052" cy="2656052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68EEC01-5AE8-4B4C-8911-8532BEB7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97030"/>
            <a:ext cx="6919210" cy="4985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FHIR Support in IRIS for Health 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28341A8-23BF-4E55-9CB2-11436691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7723"/>
            <a:ext cx="9422299" cy="4507344"/>
          </a:xfrm>
        </p:spPr>
        <p:txBody>
          <a:bodyPr>
            <a:normAutofit/>
          </a:bodyPr>
          <a:lstStyle/>
          <a:p>
            <a:r>
              <a:rPr lang="en-US" dirty="0"/>
              <a:t>Supports </a:t>
            </a:r>
            <a:r>
              <a:rPr lang="en-US">
                <a:solidFill>
                  <a:schemeClr val="accent1"/>
                </a:solidFill>
              </a:rPr>
              <a:t>STU3 &amp; </a:t>
            </a:r>
            <a:r>
              <a:rPr lang="en-US" dirty="0">
                <a:solidFill>
                  <a:schemeClr val="accent1"/>
                </a:solidFill>
              </a:rPr>
              <a:t>R4</a:t>
            </a:r>
            <a:endParaRPr lang="en-US" dirty="0"/>
          </a:p>
          <a:p>
            <a:r>
              <a:rPr lang="en-US" dirty="0"/>
              <a:t>Key Features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Server &amp; Client components supporting FHIR RESTful API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Resource Repository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Object model for FHIR resources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Message model for FHIR request &amp; response messages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DTLs &amp; class methods for conversion between FHIR and SDA 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Annotations UI for viewing data mappings to/from SDA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FHIR-based IHE Profiles (</a:t>
            </a:r>
            <a:r>
              <a:rPr lang="en-US" sz="2100" dirty="0" err="1"/>
              <a:t>PIXm</a:t>
            </a:r>
            <a:r>
              <a:rPr lang="en-US" sz="2100" dirty="0"/>
              <a:t>, </a:t>
            </a:r>
            <a:r>
              <a:rPr lang="en-US" sz="2100" dirty="0" err="1"/>
              <a:t>PDQm</a:t>
            </a:r>
            <a:r>
              <a:rPr lang="en-US" sz="2100" dirty="0"/>
              <a:t> &amp; MHD)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72CB156B-3557-4910-94D3-D80C3C34A48B}"/>
              </a:ext>
            </a:extLst>
          </p:cNvPr>
          <p:cNvSpPr/>
          <p:nvPr/>
        </p:nvSpPr>
        <p:spPr bwMode="auto">
          <a:xfrm>
            <a:off x="4301684" y="4450540"/>
            <a:ext cx="3595873" cy="1211247"/>
          </a:xfrm>
          <a:prstGeom prst="can">
            <a:avLst/>
          </a:prstGeom>
          <a:solidFill>
            <a:srgbClr val="030C51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576" tIns="36576" rIns="36576" bIns="36576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10844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314" name="Title 2">
            <a:extLst>
              <a:ext uri="{FF2B5EF4-FFF2-40B4-BE49-F238E27FC236}">
                <a16:creationId xmlns:a16="http://schemas.microsoft.com/office/drawing/2014/main" id="{2211764E-BA01-4F91-B6BA-6A77D67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840"/>
            <a:ext cx="11277600" cy="498598"/>
          </a:xfrm>
          <a:noFill/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Analytics built in with easy access</a:t>
            </a:r>
          </a:p>
        </p:txBody>
      </p:sp>
      <p:sp>
        <p:nvSpPr>
          <p:cNvPr id="10246" name="Curved Right Arrow 1">
            <a:extLst>
              <a:ext uri="{FF2B5EF4-FFF2-40B4-BE49-F238E27FC236}">
                <a16:creationId xmlns:a16="http://schemas.microsoft.com/office/drawing/2014/main" id="{044D5EAA-DA4C-4E27-B248-737010C13A52}"/>
              </a:ext>
            </a:extLst>
          </p:cNvPr>
          <p:cNvSpPr>
            <a:spLocks noChangeArrowheads="1"/>
          </p:cNvSpPr>
          <p:nvPr/>
        </p:nvSpPr>
        <p:spPr bwMode="auto">
          <a:xfrm rot="11057416">
            <a:off x="8041232" y="3902293"/>
            <a:ext cx="730250" cy="1216025"/>
          </a:xfrm>
          <a:prstGeom prst="curvedRightArrow">
            <a:avLst>
              <a:gd name="adj1" fmla="val 25040"/>
              <a:gd name="adj2" fmla="val 50080"/>
              <a:gd name="adj3" fmla="val 25000"/>
            </a:avLst>
          </a:prstGeom>
          <a:solidFill>
            <a:srgbClr val="C00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0247" name="Curved Right Arrow 18">
            <a:extLst>
              <a:ext uri="{FF2B5EF4-FFF2-40B4-BE49-F238E27FC236}">
                <a16:creationId xmlns:a16="http://schemas.microsoft.com/office/drawing/2014/main" id="{9645ED2C-3435-4E12-9167-1EC84FC4B6E5}"/>
              </a:ext>
            </a:extLst>
          </p:cNvPr>
          <p:cNvSpPr>
            <a:spLocks noChangeArrowheads="1"/>
          </p:cNvSpPr>
          <p:nvPr/>
        </p:nvSpPr>
        <p:spPr bwMode="auto">
          <a:xfrm rot="11057416" flipH="1">
            <a:off x="3375571" y="3802280"/>
            <a:ext cx="777875" cy="1339850"/>
          </a:xfrm>
          <a:prstGeom prst="curvedRightArrow">
            <a:avLst>
              <a:gd name="adj1" fmla="val 24983"/>
              <a:gd name="adj2" fmla="val 49975"/>
              <a:gd name="adj3" fmla="val 25000"/>
            </a:avLst>
          </a:prstGeom>
          <a:solidFill>
            <a:srgbClr val="C0000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1DBC1-0215-444F-89E5-C003830E6104}"/>
              </a:ext>
            </a:extLst>
          </p:cNvPr>
          <p:cNvSpPr txBox="1"/>
          <p:nvPr/>
        </p:nvSpPr>
        <p:spPr>
          <a:xfrm>
            <a:off x="3071400" y="2618193"/>
            <a:ext cx="6101456" cy="276999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IRIS analytics Query Engine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E424-58D3-4967-91F1-1133B03C2A07}"/>
              </a:ext>
            </a:extLst>
          </p:cNvPr>
          <p:cNvSpPr txBox="1"/>
          <p:nvPr/>
        </p:nvSpPr>
        <p:spPr>
          <a:xfrm>
            <a:off x="4575621" y="5005430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Source Data: structured &amp; unstructured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28642F86-DC37-434A-9B19-1D293BD0F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7" y="1240695"/>
            <a:ext cx="1967274" cy="105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365BF-4BE1-4495-B04B-6A0D533E6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701" y="3218363"/>
            <a:ext cx="1132828" cy="11387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D070227-B790-41B3-8010-40693736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16" y="3220166"/>
            <a:ext cx="1132828" cy="11387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C3C4D8-9699-42CD-9B01-970D6B45B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730" y="3218363"/>
            <a:ext cx="1132828" cy="113871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B36F8-1BE6-46A5-B9E2-20EA90D5B9D2}"/>
              </a:ext>
            </a:extLst>
          </p:cNvPr>
          <p:cNvGrpSpPr/>
          <p:nvPr/>
        </p:nvGrpSpPr>
        <p:grpSpPr>
          <a:xfrm>
            <a:off x="863556" y="2233404"/>
            <a:ext cx="1544933" cy="1898787"/>
            <a:chOff x="869533" y="2690604"/>
            <a:chExt cx="1544933" cy="18987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A7660C-1FFF-4F63-868B-8AB186D2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613" y="2690604"/>
              <a:ext cx="1002066" cy="8274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ECB78C-18C4-4AE1-907E-FE90799C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3" y="3675563"/>
              <a:ext cx="1544933" cy="40741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03E46BC-2536-4C1C-9A50-51162AA9E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752" y="4181971"/>
              <a:ext cx="1298869" cy="4074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375331-7704-4C62-8F40-35E291EBD40A}"/>
              </a:ext>
            </a:extLst>
          </p:cNvPr>
          <p:cNvGrpSpPr/>
          <p:nvPr/>
        </p:nvGrpSpPr>
        <p:grpSpPr>
          <a:xfrm>
            <a:off x="10036095" y="2200357"/>
            <a:ext cx="1127941" cy="2036012"/>
            <a:chOff x="10106849" y="2705250"/>
            <a:chExt cx="1127941" cy="2036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689363-9EB3-4928-BBD0-A0D71C8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6849" y="2705250"/>
              <a:ext cx="1127941" cy="11279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813019-BB56-42FE-BFED-7B012FDF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026" y="3743498"/>
              <a:ext cx="997764" cy="997764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B0E1683F-59D6-6E47-85DB-2C2DE2229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965" y="1240696"/>
            <a:ext cx="2191891" cy="10826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D491C0B-F228-4267-8634-EBC48C6F7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2713" y="1240696"/>
            <a:ext cx="1813640" cy="10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6237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337E-4402-014D-B838-5A7CD761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851" y="2914917"/>
            <a:ext cx="3360685" cy="514083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5134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889351" y="952032"/>
            <a:ext cx="6624505" cy="42078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258647" y="1422233"/>
            <a:ext cx="481384" cy="3232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Adapters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640227" y="1422233"/>
            <a:ext cx="481384" cy="3232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Adapters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555304" y="4420299"/>
            <a:ext cx="5259468" cy="1559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Message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71" y="231500"/>
            <a:ext cx="5537418" cy="498598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Messaging Architecture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6095417" y="1873590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091957" y="2365676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8365" y="2873255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093686" y="3345308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5789339" y="1422234"/>
            <a:ext cx="804771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Process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176368" y="1880913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3864530" y="1427793"/>
            <a:ext cx="806375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Service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8004469" y="1886334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7565482" y="1422234"/>
            <a:ext cx="1066061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Operation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3121611" y="1972264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4363205" y="1968338"/>
            <a:ext cx="1736346" cy="1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2" name="Curved Connector 71"/>
          <p:cNvCxnSpPr>
            <a:stCxn id="26" idx="2"/>
            <a:endCxn id="27" idx="2"/>
          </p:cNvCxnSpPr>
          <p:nvPr/>
        </p:nvCxnSpPr>
        <p:spPr bwMode="auto">
          <a:xfrm rot="10800000" flipV="1">
            <a:off x="6091957" y="1964942"/>
            <a:ext cx="3460" cy="492086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9" name="Curved Connector 78"/>
          <p:cNvCxnSpPr/>
          <p:nvPr/>
        </p:nvCxnSpPr>
        <p:spPr bwMode="auto">
          <a:xfrm rot="10800000" flipV="1">
            <a:off x="6084875" y="2488216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 bwMode="auto">
          <a:xfrm>
            <a:off x="4441336" y="2590919"/>
            <a:ext cx="1452385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Data Transformation</a:t>
            </a:r>
          </a:p>
        </p:txBody>
      </p:sp>
      <p:cxnSp>
        <p:nvCxnSpPr>
          <p:cNvPr id="85" name="Curved Connector 84"/>
          <p:cNvCxnSpPr/>
          <p:nvPr/>
        </p:nvCxnSpPr>
        <p:spPr bwMode="auto">
          <a:xfrm rot="10800000" flipV="1">
            <a:off x="6079903" y="2982078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6" name="TextBox 85"/>
          <p:cNvSpPr txBox="1"/>
          <p:nvPr/>
        </p:nvSpPr>
        <p:spPr bwMode="auto">
          <a:xfrm>
            <a:off x="4670905" y="3606742"/>
            <a:ext cx="1206786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Workflow Engine</a:t>
            </a:r>
          </a:p>
        </p:txBody>
      </p:sp>
      <p:cxnSp>
        <p:nvCxnSpPr>
          <p:cNvPr id="88" name="Straight Arrow Connector 87"/>
          <p:cNvCxnSpPr>
            <a:stCxn id="26" idx="6"/>
            <a:endCxn id="32" idx="2"/>
          </p:cNvCxnSpPr>
          <p:nvPr/>
        </p:nvCxnSpPr>
        <p:spPr bwMode="auto">
          <a:xfrm>
            <a:off x="6278120" y="1964942"/>
            <a:ext cx="1726349" cy="127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93" name="Straight Arrow Connector 92"/>
          <p:cNvCxnSpPr>
            <a:stCxn id="6" idx="4"/>
          </p:cNvCxnSpPr>
          <p:nvPr/>
        </p:nvCxnSpPr>
        <p:spPr bwMode="auto">
          <a:xfrm flipH="1">
            <a:off x="4267719" y="2063616"/>
            <a:ext cx="1" cy="2450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6180149" y="2096257"/>
            <a:ext cx="9568" cy="2423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01" name="Straight Arrow Connector 100"/>
          <p:cNvCxnSpPr>
            <a:stCxn id="32" idx="4"/>
          </p:cNvCxnSpPr>
          <p:nvPr/>
        </p:nvCxnSpPr>
        <p:spPr bwMode="auto">
          <a:xfrm>
            <a:off x="8095821" y="2069037"/>
            <a:ext cx="10022" cy="2455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4149114" y="4526331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052950" y="4534562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6052950" y="4521419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6052950" y="4519068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6060138" y="4519068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7987238" y="4526331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93685" y="3841167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1" name="Curved Connector 50"/>
          <p:cNvCxnSpPr/>
          <p:nvPr/>
        </p:nvCxnSpPr>
        <p:spPr bwMode="auto">
          <a:xfrm rot="10800000" flipV="1">
            <a:off x="6065885" y="3489750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 bwMode="auto">
          <a:xfrm>
            <a:off x="4321111" y="3088491"/>
            <a:ext cx="1556580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Process Orchestration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6059207" y="4524442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9911725" y="1923901"/>
            <a:ext cx="1094915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Technology</a:t>
            </a:r>
          </a:p>
        </p:txBody>
      </p:sp>
      <p:sp>
        <p:nvSpPr>
          <p:cNvPr id="69" name="TextBox 68"/>
          <p:cNvSpPr txBox="1"/>
          <p:nvPr/>
        </p:nvSpPr>
        <p:spPr bwMode="auto">
          <a:xfrm>
            <a:off x="9910775" y="2877979"/>
            <a:ext cx="799963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Vendors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9910684" y="3818597"/>
            <a:ext cx="971484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Standards</a:t>
            </a:r>
          </a:p>
        </p:txBody>
      </p:sp>
      <p:sp>
        <p:nvSpPr>
          <p:cNvPr id="82" name="TextBox 81"/>
          <p:cNvSpPr txBox="1"/>
          <p:nvPr/>
        </p:nvSpPr>
        <p:spPr bwMode="auto">
          <a:xfrm>
            <a:off x="1247973" y="1891261"/>
            <a:ext cx="1228091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Technology</a:t>
            </a:r>
          </a:p>
        </p:txBody>
      </p:sp>
      <p:sp>
        <p:nvSpPr>
          <p:cNvPr id="83" name="TextBox 82"/>
          <p:cNvSpPr txBox="1"/>
          <p:nvPr/>
        </p:nvSpPr>
        <p:spPr bwMode="auto">
          <a:xfrm>
            <a:off x="1259061" y="2850441"/>
            <a:ext cx="1214707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Vendors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1255162" y="3803756"/>
            <a:ext cx="1222820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ea typeface="+mn-ea"/>
                <a:cs typeface="+mn-cs"/>
              </a:rPr>
              <a:t>Standards</a:t>
            </a:r>
          </a:p>
        </p:txBody>
      </p:sp>
      <p:sp>
        <p:nvSpPr>
          <p:cNvPr id="35" name="Pentagon 34"/>
          <p:cNvSpPr/>
          <p:nvPr/>
        </p:nvSpPr>
        <p:spPr bwMode="auto">
          <a:xfrm>
            <a:off x="2484587" y="2033911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9" name="Pentagon 88"/>
          <p:cNvSpPr/>
          <p:nvPr/>
        </p:nvSpPr>
        <p:spPr bwMode="auto">
          <a:xfrm>
            <a:off x="2478952" y="2991764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2" name="Pentagon 91"/>
          <p:cNvSpPr/>
          <p:nvPr/>
        </p:nvSpPr>
        <p:spPr bwMode="auto">
          <a:xfrm>
            <a:off x="2484957" y="392860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8" name="Pentagon 97"/>
          <p:cNvSpPr/>
          <p:nvPr/>
        </p:nvSpPr>
        <p:spPr bwMode="auto">
          <a:xfrm rot="10800000">
            <a:off x="9685550" y="204822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 bwMode="auto">
          <a:xfrm rot="10800000">
            <a:off x="9683500" y="2980254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9" name="Pentagon 108"/>
          <p:cNvSpPr/>
          <p:nvPr/>
        </p:nvSpPr>
        <p:spPr bwMode="auto">
          <a:xfrm rot="10800000">
            <a:off x="9683809" y="392860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4174206" y="2361897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4174206" y="2868089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4174206" y="3386480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3119449" y="2468041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>
            <a:off x="3119448" y="2966638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8" name="Straight Arrow Connector 117"/>
          <p:cNvCxnSpPr/>
          <p:nvPr/>
        </p:nvCxnSpPr>
        <p:spPr bwMode="auto">
          <a:xfrm>
            <a:off x="3119447" y="3477831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9" name="Oval 118"/>
          <p:cNvSpPr/>
          <p:nvPr/>
        </p:nvSpPr>
        <p:spPr bwMode="auto">
          <a:xfrm>
            <a:off x="8009702" y="2370031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8005262" y="2867631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8006616" y="3340868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8184260" y="1977684"/>
            <a:ext cx="107442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119" idx="6"/>
          </p:cNvCxnSpPr>
          <p:nvPr/>
        </p:nvCxnSpPr>
        <p:spPr bwMode="auto">
          <a:xfrm>
            <a:off x="8192405" y="2461383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8184570" y="2953807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8183991" y="3432476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 bwMode="auto">
          <a:xfrm>
            <a:off x="3580831" y="5268767"/>
            <a:ext cx="5259468" cy="77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 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Metadata		     Visual Trace	Activity Monitoring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                 Search/Edit/Resend	          Audit Log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		</a:t>
            </a:r>
          </a:p>
        </p:txBody>
      </p:sp>
      <p:sp>
        <p:nvSpPr>
          <p:cNvPr id="78" name="TextBox 77"/>
          <p:cNvSpPr txBox="1"/>
          <p:nvPr/>
        </p:nvSpPr>
        <p:spPr bwMode="auto">
          <a:xfrm>
            <a:off x="4930252" y="2096257"/>
            <a:ext cx="899349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Rules Engine</a:t>
            </a:r>
          </a:p>
        </p:txBody>
      </p:sp>
    </p:spTree>
    <p:extLst>
      <p:ext uri="{BB962C8B-B14F-4D97-AF65-F5344CB8AC3E}">
        <p14:creationId xmlns:p14="http://schemas.microsoft.com/office/powerpoint/2010/main" val="1589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rSystems Dark">
  <a:themeElements>
    <a:clrScheme name="Intersystems">
      <a:dk1>
        <a:srgbClr val="2F3541"/>
      </a:dk1>
      <a:lt1>
        <a:sysClr val="window" lastClr="FFFFFF"/>
      </a:lt1>
      <a:dk2>
        <a:srgbClr val="27318A"/>
      </a:dk2>
      <a:lt2>
        <a:srgbClr val="E8E8E8"/>
      </a:lt2>
      <a:accent1>
        <a:srgbClr val="00A99D"/>
      </a:accent1>
      <a:accent2>
        <a:srgbClr val="62A5E5"/>
      </a:accent2>
      <a:accent3>
        <a:srgbClr val="FBDF3C"/>
      </a:accent3>
      <a:accent4>
        <a:srgbClr val="FB7F41"/>
      </a:accent4>
      <a:accent5>
        <a:srgbClr val="9A6ED1"/>
      </a:accent5>
      <a:accent6>
        <a:srgbClr val="910844"/>
      </a:accent6>
      <a:hlink>
        <a:srgbClr val="62A5E5"/>
      </a:hlink>
      <a:folHlink>
        <a:srgbClr val="00A99D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>
              <a:lumMod val="60000"/>
              <a:lumOff val="4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110000"/>
          </a:lnSpc>
          <a:spcBef>
            <a:spcPts val="600"/>
          </a:spcBef>
          <a:spcAft>
            <a:spcPts val="300"/>
          </a:spcAft>
          <a:buFont typeface="Arial" panose="020B0604020202020204" pitchFamily="34" charset="0"/>
          <a:buChar char="​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959E3B7-9089-ED4E-9DA2-535BECE3550D}" vid="{5C202017-5120-0D4C-9461-796565966CAA}"/>
    </a:ext>
  </a:extLst>
</a:theme>
</file>

<file path=ppt/theme/theme2.xml><?xml version="1.0" encoding="utf-8"?>
<a:theme xmlns:a="http://schemas.openxmlformats.org/drawingml/2006/main" name="1_InterSystems Light">
  <a:themeElements>
    <a:clrScheme name="Intersystems 2017">
      <a:dk1>
        <a:srgbClr val="2F3541"/>
      </a:dk1>
      <a:lt1>
        <a:sysClr val="window" lastClr="FFFFFF"/>
      </a:lt1>
      <a:dk2>
        <a:srgbClr val="27318A"/>
      </a:dk2>
      <a:lt2>
        <a:srgbClr val="E8E8E8"/>
      </a:lt2>
      <a:accent1>
        <a:srgbClr val="00A99D"/>
      </a:accent1>
      <a:accent2>
        <a:srgbClr val="62A5E5"/>
      </a:accent2>
      <a:accent3>
        <a:srgbClr val="FBDF3C"/>
      </a:accent3>
      <a:accent4>
        <a:srgbClr val="FB7F41"/>
      </a:accent4>
      <a:accent5>
        <a:srgbClr val="9A6ED1"/>
      </a:accent5>
      <a:accent6>
        <a:srgbClr val="910844"/>
      </a:accent6>
      <a:hlink>
        <a:srgbClr val="62A5E5"/>
      </a:hlink>
      <a:folHlink>
        <a:srgbClr val="00A99D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>
              <a:lumMod val="60000"/>
              <a:lumOff val="4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110000"/>
          </a:lnSpc>
          <a:spcBef>
            <a:spcPts val="600"/>
          </a:spcBef>
          <a:spcAft>
            <a:spcPts val="300"/>
          </a:spcAft>
          <a:buFont typeface="Arial" panose="020B0604020202020204" pitchFamily="34" charset="0"/>
          <a:buChar char="​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959E3B7-9089-ED4E-9DA2-535BECE3550D}" vid="{A0AC7327-DD95-664C-9053-64464CAD9D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48B9582FE044687E85B7D8F711C64" ma:contentTypeVersion="4" ma:contentTypeDescription="Create a new document." ma:contentTypeScope="" ma:versionID="2034fccc53634b9a103f3db34fc01efe">
  <xsd:schema xmlns:xsd="http://www.w3.org/2001/XMLSchema" xmlns:xs="http://www.w3.org/2001/XMLSchema" xmlns:p="http://schemas.microsoft.com/office/2006/metadata/properties" xmlns:ns2="93c663e0-19d9-4910-8520-efd92a7d2b99" xmlns:ns3="8be52c6e-f585-4b6b-83de-e503ca285de9" targetNamespace="http://schemas.microsoft.com/office/2006/metadata/properties" ma:root="true" ma:fieldsID="2630c050c48acfbea22e949015ac1cd1" ns2:_="" ns3:_="">
    <xsd:import namespace="93c663e0-19d9-4910-8520-efd92a7d2b99"/>
    <xsd:import namespace="8be52c6e-f585-4b6b-83de-e503ca285d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c663e0-19d9-4910-8520-efd92a7d2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52c6e-f585-4b6b-83de-e503ca285d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D7CFF8-5D24-4F00-B090-47276AF0139E}">
  <ds:schemaRefs>
    <ds:schemaRef ds:uri="6c4248c5-f577-4400-add8-1f7ddef667b7"/>
    <ds:schemaRef ds:uri="e9303220-80ed-4ac2-bf73-d1f85f6b57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D9DA68-71D2-419C-AC6D-D466487AA800}">
  <ds:schemaRefs>
    <ds:schemaRef ds:uri="8be52c6e-f585-4b6b-83de-e503ca285de9"/>
    <ds:schemaRef ds:uri="93c663e0-19d9-4910-8520-efd92a7d2b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5CCA99-B161-4F76-9F70-556BBD0CA7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InterSystems Dark</Template>
  <TotalTime>762</TotalTime>
  <Words>400</Words>
  <Application>Microsoft Office PowerPoint</Application>
  <PresentationFormat>Widescreen</PresentationFormat>
  <Paragraphs>77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Gotham Black</vt:lpstr>
      <vt:lpstr>Gotham Book</vt:lpstr>
      <vt:lpstr>Times New Roman</vt:lpstr>
      <vt:lpstr>Trebuchet MS</vt:lpstr>
      <vt:lpstr>Verdana</vt:lpstr>
      <vt:lpstr>Webdings</vt:lpstr>
      <vt:lpstr>InterSystems Dark</vt:lpstr>
      <vt:lpstr>1_InterSystems Light</vt:lpstr>
      <vt:lpstr>InterSystems IRIS for Health Legacy Data -&gt; FHIR R4</vt:lpstr>
      <vt:lpstr>PowerPoint Presentation</vt:lpstr>
      <vt:lpstr>Organize the complexity, simplify the application</vt:lpstr>
      <vt:lpstr>Upgrade Safe Extensible Data Model (Summary Document Architecture = SDA)</vt:lpstr>
      <vt:lpstr>PowerPoint Presentation</vt:lpstr>
      <vt:lpstr>FHIR Support in IRIS for Health </vt:lpstr>
      <vt:lpstr>Analytics built in with easy access</vt:lpstr>
      <vt:lpstr>Demonstration</vt:lpstr>
      <vt:lpstr>Messaging Architecture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(40pt)</dc:title>
  <dc:creator>Lauren Geismar</dc:creator>
  <cp:lastModifiedBy>Jeff Morgan</cp:lastModifiedBy>
  <cp:revision>41</cp:revision>
  <cp:lastPrinted>2018-10-31T21:15:01Z</cp:lastPrinted>
  <dcterms:created xsi:type="dcterms:W3CDTF">2019-09-05T02:04:53Z</dcterms:created>
  <dcterms:modified xsi:type="dcterms:W3CDTF">2021-03-11T17:53:19Z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0x010100BE548B9582FE044687E85B7D8F711C64</vt:lpwstr>
  </property>
</Properties>
</file>